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E40771-4266-48B2-8027-2CAB043D6D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94AC81A-6986-45DD-8E85-D2665581CD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EDBCCD-F265-4E05-B3F2-A5C30B931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95A0-A62A-4CF3-BE92-FF9412FC60D1}" type="datetimeFigureOut">
              <a:rPr lang="de-AT" smtClean="0"/>
              <a:t>25.05.2021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0AE003-DF81-45A3-8031-AC609178A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E44B5D-17D1-4BEC-8A46-D291A6590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81B9-5F0F-4CED-B334-2649AE3870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96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544106-ECB0-48CE-BB69-46E09791E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941D414-2D59-447A-BDAC-383AE716D1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FDFF79-56A8-4057-88F1-B0F38BB1C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95A0-A62A-4CF3-BE92-FF9412FC60D1}" type="datetimeFigureOut">
              <a:rPr lang="de-AT" smtClean="0"/>
              <a:t>25.05.2021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E4C7D9-7258-41DE-A7C5-9A428548A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A0FCE5-B6F0-4273-9E81-9F4D21A90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81B9-5F0F-4CED-B334-2649AE3870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75910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FF8FC46-7C8E-4917-B26A-6A577EBA22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936BF7-501C-4E3A-88DE-931BD5F0B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F527D5-11FD-4EB6-AED0-36AF6764B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95A0-A62A-4CF3-BE92-FF9412FC60D1}" type="datetimeFigureOut">
              <a:rPr lang="de-AT" smtClean="0"/>
              <a:t>25.05.2021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F89CD2-A683-4128-986F-B3CEDA382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0E498A-DC96-44B3-868B-6BAE9BF8C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81B9-5F0F-4CED-B334-2649AE3870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6764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EA98C4-67B1-4472-8B2B-7E899E524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232CC3-D7A6-4138-8E61-B8EB804FB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9A5C13-5FF9-49F4-B6BC-4EF650A07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95A0-A62A-4CF3-BE92-FF9412FC60D1}" type="datetimeFigureOut">
              <a:rPr lang="de-AT" smtClean="0"/>
              <a:t>25.05.2021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616A20-7988-4C2F-80B6-33619AF05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2E3E1D-34D2-4941-A725-84FC0C5A6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81B9-5F0F-4CED-B334-2649AE3870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87649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19C0F4-EF72-4479-A8C1-B04C74578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318AE86-4C9C-41EA-908E-2BEADA545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423AB1-C757-4A64-93EF-2872B31B0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95A0-A62A-4CF3-BE92-FF9412FC60D1}" type="datetimeFigureOut">
              <a:rPr lang="de-AT" smtClean="0"/>
              <a:t>25.05.2021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3546F3-5035-47F5-B2E2-EB944ACF2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B6636D-F80D-4108-930C-0479F6AA9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81B9-5F0F-4CED-B334-2649AE3870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5170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7AE574-525F-45CB-8AE3-5209D4D9E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AC9C9E-459B-46C6-85A7-E915FE44C7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FA85F81-E380-469D-A5AD-8ECD89C385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CBB507B-2D4F-4971-ADBD-2608D1945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95A0-A62A-4CF3-BE92-FF9412FC60D1}" type="datetimeFigureOut">
              <a:rPr lang="de-AT" smtClean="0"/>
              <a:t>25.05.2021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BA789C-525C-4670-B297-8E67B4529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A6295DD-1E53-4986-B2FF-3CF21074D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81B9-5F0F-4CED-B334-2649AE3870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65399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BF71D5-8B39-43C3-B62C-741A338C4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7446217-E55B-4404-A3DB-B53C30DE8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832D4A-24D0-40F3-BC63-5BE6516B42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DAA60C2-3F22-4320-997C-2156CC933A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EDC7E77-9643-4804-9B50-95D5FBA8B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3648670-94C1-4FA4-A6CA-5CF20EA9B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95A0-A62A-4CF3-BE92-FF9412FC60D1}" type="datetimeFigureOut">
              <a:rPr lang="de-AT" smtClean="0"/>
              <a:t>25.05.2021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54CE7FC-C579-4D2C-90ED-A25AEADE4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F22E471-6199-4515-A7CA-11925C591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81B9-5F0F-4CED-B334-2649AE3870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6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6FB4E2-DC41-4238-B0BF-E155F848B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C508001-477B-4F04-8550-A3A6059DB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95A0-A62A-4CF3-BE92-FF9412FC60D1}" type="datetimeFigureOut">
              <a:rPr lang="de-AT" smtClean="0"/>
              <a:t>25.05.2021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B4BE657-B894-4E3D-A46D-59803DF6F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3564619-99E3-425A-BE6F-ABEC520EC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81B9-5F0F-4CED-B334-2649AE3870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859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6F05D40-5916-403B-A460-06B4CA915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95A0-A62A-4CF3-BE92-FF9412FC60D1}" type="datetimeFigureOut">
              <a:rPr lang="de-AT" smtClean="0"/>
              <a:t>25.05.2021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B354598-9ED9-4B45-A24E-9F1871EF4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1F0183C-10BC-4AB4-B22C-49B53DD84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81B9-5F0F-4CED-B334-2649AE3870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9437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3DF3C0-E934-4E6A-B0FA-0939D6039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5973E9-BE32-4320-9FA7-971D30D8C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6857261-00CE-4D07-A72C-BBE4C2ECDF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ED046A3-FA47-4BF8-AD75-1E060173F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95A0-A62A-4CF3-BE92-FF9412FC60D1}" type="datetimeFigureOut">
              <a:rPr lang="de-AT" smtClean="0"/>
              <a:t>25.05.2021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94E5B2-7E87-49A7-8A3D-B0BD5F254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78224AF-84AB-4091-AB3F-24F56E7AD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81B9-5F0F-4CED-B334-2649AE3870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4860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7B4A2D-242D-49E5-9CF1-1D3BCBD0A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F022E50-4910-4EBC-914A-26CAA8D634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E01C7F6-D2F8-4AE7-A1C4-B708E3403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6232C0B-FACD-4BB3-88F9-F0259714C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95A0-A62A-4CF3-BE92-FF9412FC60D1}" type="datetimeFigureOut">
              <a:rPr lang="de-AT" smtClean="0"/>
              <a:t>25.05.2021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15AFE19-B89B-45EB-AB04-74E979776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61B4A08-826E-4021-A938-01703BE19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381B9-5F0F-4CED-B334-2649AE3870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95840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7D47E49-8D43-4F8B-ABB0-A7232E350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8B29CC9-98DD-4AFA-BFFF-65B75CFDD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3BA908C-DCF0-4A85-A581-F1153FE029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395A0-A62A-4CF3-BE92-FF9412FC60D1}" type="datetimeFigureOut">
              <a:rPr lang="de-AT" smtClean="0"/>
              <a:t>25.05.2021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3FE133-F33F-49F0-A4D3-FDA58D7B52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138BF6-FE30-4692-94DA-23D6D9096D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381B9-5F0F-4CED-B334-2649AE38700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16573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E093D0-2CCE-4795-936B-86C2743464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Flucht und Trauma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4C1E379-D429-47C7-928E-8DD1F6635F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Psychologische Erste Hilfe</a:t>
            </a:r>
          </a:p>
          <a:p>
            <a:r>
              <a:rPr lang="de-DE" dirty="0"/>
              <a:t>Andrea Richter</a:t>
            </a:r>
          </a:p>
          <a:p>
            <a:r>
              <a:rPr lang="de-DE" dirty="0"/>
              <a:t>26.5.2021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93786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C504AF-1082-4BFB-9586-8240B28B6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Belastung ≠ Trauma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77B49A-FB44-4B7E-85B7-400FF172E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veränderte Informationsverarbeitung im Gehirn (Ausnahmezustand)</a:t>
            </a:r>
          </a:p>
          <a:p>
            <a:r>
              <a:rPr lang="de-DE" dirty="0"/>
              <a:t>abhängig vom Alter und Entwicklungszustand</a:t>
            </a:r>
          </a:p>
          <a:p>
            <a:r>
              <a:rPr lang="de-DE" dirty="0"/>
              <a:t>Bewältigungsstrategien</a:t>
            </a:r>
          </a:p>
          <a:p>
            <a:r>
              <a:rPr lang="de-DE" dirty="0"/>
              <a:t>stabile soziale Beziehungen</a:t>
            </a:r>
          </a:p>
          <a:p>
            <a:r>
              <a:rPr lang="de-DE" dirty="0"/>
              <a:t>frühere Erfahrungen (sequentielle Retraumatisierung)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98589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AD38C1-1C81-40B8-81A7-8ACD80CF1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Traumatische Ereignisse</a:t>
            </a:r>
            <a:endParaRPr lang="de-AT" dirty="0"/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105D8B5D-1BBF-4369-9422-3F0D26B64C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38815"/>
              </p:ext>
            </p:extLst>
          </p:nvPr>
        </p:nvGraphicFramePr>
        <p:xfrm>
          <a:off x="1004711" y="1859490"/>
          <a:ext cx="10349089" cy="359304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419593">
                  <a:extLst>
                    <a:ext uri="{9D8B030D-6E8A-4147-A177-3AD203B41FA5}">
                      <a16:colId xmlns:a16="http://schemas.microsoft.com/office/drawing/2014/main" val="551939666"/>
                    </a:ext>
                  </a:extLst>
                </a:gridCol>
                <a:gridCol w="3464748">
                  <a:extLst>
                    <a:ext uri="{9D8B030D-6E8A-4147-A177-3AD203B41FA5}">
                      <a16:colId xmlns:a16="http://schemas.microsoft.com/office/drawing/2014/main" val="2623558765"/>
                    </a:ext>
                  </a:extLst>
                </a:gridCol>
                <a:gridCol w="3464748">
                  <a:extLst>
                    <a:ext uri="{9D8B030D-6E8A-4147-A177-3AD203B41FA5}">
                      <a16:colId xmlns:a16="http://schemas.microsoft.com/office/drawing/2014/main" val="40307261"/>
                    </a:ext>
                  </a:extLst>
                </a:gridCol>
              </a:tblGrid>
              <a:tr h="1197681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Typ I</a:t>
                      </a:r>
                    </a:p>
                    <a:p>
                      <a:r>
                        <a:rPr lang="de-DE" dirty="0"/>
                        <a:t>Einmalig, kurz andauernd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Typ II</a:t>
                      </a:r>
                    </a:p>
                    <a:p>
                      <a:r>
                        <a:rPr lang="de-DE" dirty="0"/>
                        <a:t>Mehrmalig, lang anhaltend</a:t>
                      </a:r>
                      <a:endParaRPr lang="de-A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476360"/>
                  </a:ext>
                </a:extLst>
              </a:tr>
              <a:tr h="1197681">
                <a:tc>
                  <a:txBody>
                    <a:bodyPr/>
                    <a:lstStyle/>
                    <a:p>
                      <a:r>
                        <a:rPr lang="de-DE" b="1" dirty="0"/>
                        <a:t>Katastrophen, Naturkatastrophen</a:t>
                      </a:r>
                      <a:endParaRPr lang="de-A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Verkehrsunfall, Arbeitsunfall, kurz andauernde Naturkatastrophen</a:t>
                      </a:r>
                    </a:p>
                    <a:p>
                      <a:r>
                        <a:rPr lang="de-DE" b="1" dirty="0"/>
                        <a:t>Leichte Traumatisierung</a:t>
                      </a:r>
                      <a:endParaRPr lang="de-A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Lang andauernde Naturkatastrophen, technische Katastrophen</a:t>
                      </a:r>
                    </a:p>
                    <a:p>
                      <a:r>
                        <a:rPr lang="de-DE" b="1" dirty="0"/>
                        <a:t>Mittlere Traumatisierung</a:t>
                      </a:r>
                      <a:endParaRPr lang="de-A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145190"/>
                  </a:ext>
                </a:extLst>
              </a:tr>
              <a:tr h="1197681">
                <a:tc>
                  <a:txBody>
                    <a:bodyPr/>
                    <a:lstStyle/>
                    <a:p>
                      <a:r>
                        <a:rPr lang="de-DE" b="1" dirty="0"/>
                        <a:t>Von Menschen verursachte Belastungen</a:t>
                      </a:r>
                      <a:endParaRPr lang="de-A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Überfall, Gewaltandrohung, Vergewaltigung</a:t>
                      </a:r>
                    </a:p>
                    <a:p>
                      <a:r>
                        <a:rPr lang="de-DE" b="1" dirty="0"/>
                        <a:t>Mittlere Traumatisierung</a:t>
                      </a:r>
                      <a:endParaRPr lang="de-A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Misshandlungen, sexueller Missbrauch, politische Verfolgung, Genozid</a:t>
                      </a:r>
                    </a:p>
                    <a:p>
                      <a:r>
                        <a:rPr lang="de-DE" b="1" dirty="0"/>
                        <a:t>Schwere Traumatisierung</a:t>
                      </a:r>
                      <a:endParaRPr lang="de-A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917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036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88813B-2C63-4392-BBA6-9E1488BE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Symptome einer posttraumatischen Störung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C12F913-04C5-472C-A0C0-93C1C6ADE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physiologische Symptome (Appetitstörungen, psychosomatische Störungen, …)</a:t>
            </a:r>
          </a:p>
          <a:p>
            <a:r>
              <a:rPr lang="de-DE" dirty="0"/>
              <a:t>immer wiederkehrende Bilder und Gedanken</a:t>
            </a:r>
          </a:p>
          <a:p>
            <a:r>
              <a:rPr lang="de-DE" dirty="0" err="1"/>
              <a:t>Hypervigilanz</a:t>
            </a:r>
            <a:endParaRPr lang="de-DE" dirty="0"/>
          </a:p>
          <a:p>
            <a:r>
              <a:rPr lang="de-DE" dirty="0"/>
              <a:t>Ängste</a:t>
            </a:r>
          </a:p>
          <a:p>
            <a:r>
              <a:rPr lang="de-DE" dirty="0"/>
              <a:t>Vermeidungsverhalten</a:t>
            </a:r>
          </a:p>
          <a:p>
            <a:r>
              <a:rPr lang="de-DE" dirty="0"/>
              <a:t>Regressives Verhalten</a:t>
            </a:r>
          </a:p>
          <a:p>
            <a:r>
              <a:rPr lang="de-DE" dirty="0"/>
              <a:t>Aggressives Verhalten</a:t>
            </a:r>
          </a:p>
          <a:p>
            <a:r>
              <a:rPr lang="de-DE" dirty="0"/>
              <a:t>Schuldgefühle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5770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5B5A3B-D3F0-42B6-A957-4DC4A3220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Psychologische Erste Hilfe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86C8FA-BAFB-4D17-9D75-B949E5B43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Ruhe bewahren</a:t>
            </a:r>
          </a:p>
          <a:p>
            <a:r>
              <a:rPr lang="de-DE" dirty="0"/>
              <a:t>Ansprechen</a:t>
            </a:r>
          </a:p>
          <a:p>
            <a:r>
              <a:rPr lang="de-DE" dirty="0"/>
              <a:t>In Raum und Zeit orientieren</a:t>
            </a:r>
          </a:p>
          <a:p>
            <a:r>
              <a:rPr lang="de-DE" dirty="0"/>
              <a:t>Handlungsmacht geben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34039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Breitbild</PresentationFormat>
  <Paragraphs>39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Flucht und Trauma</vt:lpstr>
      <vt:lpstr>Belastung ≠ Trauma</vt:lpstr>
      <vt:lpstr>Traumatische Ereignisse</vt:lpstr>
      <vt:lpstr>Symptome einer posttraumatischen Störung</vt:lpstr>
      <vt:lpstr>Psychologische Erste Hilfe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Flucht und Trauma</dc:title>
  <dc:creator>Andrea Richter</dc:creator>
  <cp:lastModifiedBy>Andrea Richter</cp:lastModifiedBy>
  <cp:revision>5</cp:revision>
  <dcterms:created xsi:type="dcterms:W3CDTF">2021-05-25T09:30:34Z</dcterms:created>
  <dcterms:modified xsi:type="dcterms:W3CDTF">2021-05-25T09:50:43Z</dcterms:modified>
</cp:coreProperties>
</file>