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9" r:id="rId4"/>
    <p:sldId id="296" r:id="rId5"/>
    <p:sldId id="293" r:id="rId6"/>
    <p:sldId id="294" r:id="rId7"/>
    <p:sldId id="29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6FAA46-0B3E-4030-9DE3-10A7291DA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3A7399-8562-420A-BE71-E0D606DE8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3BA8F8-42A3-4276-82D0-3B03CD9B5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2E22-8711-4644-BDFB-7ADAA8222C20}" type="datetimeFigureOut">
              <a:rPr lang="de-AT" smtClean="0"/>
              <a:t>02.06.2021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AA1898-6194-4CDF-A62C-EBD2364DC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1C03C4-EF4E-4063-90A7-AE955EDD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10C9-F42E-4FC5-840F-9AB3B2E31B9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414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7A18AC-BAB2-47D1-ABCE-AD5C0A249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39F0119-4E1B-444D-83E9-5813D3E6D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A99F97-BE18-49AE-9AAD-FC7594B2B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2E22-8711-4644-BDFB-7ADAA8222C20}" type="datetimeFigureOut">
              <a:rPr lang="de-AT" smtClean="0"/>
              <a:t>02.06.2021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52F445-6D12-4270-93CD-670B9BE7F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D6D3BA-B4AD-41F9-ACA0-F954587DC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10C9-F42E-4FC5-840F-9AB3B2E31B9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225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9E433C9-D54D-43A3-960B-B4F40547B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FAD48F9-AC78-4F93-A3A7-DD88FEFA0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04AFB2-982A-4725-8547-A3A478AFC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2E22-8711-4644-BDFB-7ADAA8222C20}" type="datetimeFigureOut">
              <a:rPr lang="de-AT" smtClean="0"/>
              <a:t>02.06.2021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1B966E-696D-48DC-AB42-AA2E02A39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CD70C1-C811-4128-A529-D59D368F7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10C9-F42E-4FC5-840F-9AB3B2E31B9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838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4DC62-6A69-4DFA-92B4-93F04730E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CCC381-068D-411C-A0B9-2640462A2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3E925F-5AC4-4664-8C81-FF039AACD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2E22-8711-4644-BDFB-7ADAA8222C20}" type="datetimeFigureOut">
              <a:rPr lang="de-AT" smtClean="0"/>
              <a:t>02.06.2021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0325AD-D7F0-4114-85C2-8730BCAB3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0B7985-AF88-4598-B41C-84D6CF0E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10C9-F42E-4FC5-840F-9AB3B2E31B9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17032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F32CAB-ABD5-4C61-BE9D-036716CD5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D0C072-EEDA-4FC4-B127-98EFB9C28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294DAF-9AB4-4557-9307-D8A30F8E9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2E22-8711-4644-BDFB-7ADAA8222C20}" type="datetimeFigureOut">
              <a:rPr lang="de-AT" smtClean="0"/>
              <a:t>02.06.2021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12E94A-2415-4BFE-BCEF-8F13976A9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C76572-B2B7-4A9C-ABD4-5999BCAF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10C9-F42E-4FC5-840F-9AB3B2E31B9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595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8F2F4A-1A8D-441A-99A1-0D0452DC1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E11B7D-34D9-4F84-90C5-B28398453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08C0FD7-92F8-4061-8458-8384456BE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80BAA3-8C23-4E11-8BB4-245F9A321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2E22-8711-4644-BDFB-7ADAA8222C20}" type="datetimeFigureOut">
              <a:rPr lang="de-AT" smtClean="0"/>
              <a:t>02.06.2021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8339E26-2831-458D-A526-9CFC1254F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7EEF1E-C1E3-4529-A972-BAD209C3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10C9-F42E-4FC5-840F-9AB3B2E31B9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217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D588B-75D6-459F-9B52-300CE5A07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5C4FB9-70BA-406E-934D-4644E84FB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A9AB534-1AAB-44AE-B41E-113447174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BF65707-6E0E-4EA4-BDAA-5D356957D9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FB6FD3F-D627-4BDF-9B3E-862B55C48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DD0B5B7-E458-4B7A-B009-93AABF70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2E22-8711-4644-BDFB-7ADAA8222C20}" type="datetimeFigureOut">
              <a:rPr lang="de-AT" smtClean="0"/>
              <a:t>02.06.2021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9CE9476-06C4-4E4A-BA01-EE908D47E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C7F1434-8B99-460A-83EC-4068E325C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10C9-F42E-4FC5-840F-9AB3B2E31B9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100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CAF76-52D8-4FBC-B1F4-43B454E3E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6752CF-4AE8-4543-AB6E-B52A45B86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2E22-8711-4644-BDFB-7ADAA8222C20}" type="datetimeFigureOut">
              <a:rPr lang="de-AT" smtClean="0"/>
              <a:t>02.06.2021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078EB8A-9DAE-4C78-9639-951201484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E360E27-E110-4BC2-865A-90875D9AE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10C9-F42E-4FC5-840F-9AB3B2E31B9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2317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8BDBF34-013E-478F-9E19-E3A6EA29B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2E22-8711-4644-BDFB-7ADAA8222C20}" type="datetimeFigureOut">
              <a:rPr lang="de-AT" smtClean="0"/>
              <a:t>02.06.2021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A90B561-B4F0-4A39-9E4A-F59CBC846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B6E69FC-1F9E-49B5-AD02-C3C401417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10C9-F42E-4FC5-840F-9AB3B2E31B9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228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C518D9-9D96-4AB8-A4AD-4D505B271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679BBA-E372-45A2-B79B-6729816FB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891D294-2ED9-4148-922D-E6BC5CB78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AE5D19-410D-4D80-88F6-81DC8D6FE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2E22-8711-4644-BDFB-7ADAA8222C20}" type="datetimeFigureOut">
              <a:rPr lang="de-AT" smtClean="0"/>
              <a:t>02.06.2021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C921D22-A33B-4E6B-B1F3-E8C76768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8191AF-76F3-4E62-A20E-4ABDB1E3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10C9-F42E-4FC5-840F-9AB3B2E31B9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585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E2382F-4556-4813-8145-34D131502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826ED1D-A686-44AD-BE70-A524DD3FA6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358DC90-73E0-4295-873E-3F2468F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5C5E2AD-917B-40E5-A373-76E17D914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2E22-8711-4644-BDFB-7ADAA8222C20}" type="datetimeFigureOut">
              <a:rPr lang="de-AT" smtClean="0"/>
              <a:t>02.06.2021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52FA10-9C62-479C-B950-20A365AD1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5D62C1-FB69-4092-B793-A32A18E40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10C9-F42E-4FC5-840F-9AB3B2E31B9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371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E84DCE9-E94B-4C0D-AB01-D8134922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B641008-57D0-4195-948D-3D0E17FAA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A50B51-D3BF-4DD9-89AD-E891ED8685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72E22-8711-4644-BDFB-7ADAA8222C20}" type="datetimeFigureOut">
              <a:rPr lang="de-AT" smtClean="0"/>
              <a:t>02.06.2021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26DF9B-B58C-462C-8BF7-E43B49C75D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D4890E-4592-4334-BE9F-D141C0A47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410C9-F42E-4FC5-840F-9AB3B2E31B9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500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ldung-noe.gv.a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DA1EA2-1F07-4D60-BCE7-8EA7CFD7D8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Die Schule als sicherer Ort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9E6E567-89DF-4F46-A7B5-19C0D90DAF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Andrea Richter</a:t>
            </a:r>
          </a:p>
          <a:p>
            <a:r>
              <a:rPr lang="de-DE" dirty="0"/>
              <a:t>2.6.2021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6381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Was ist ein Trauma?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Traumatisches Ereignis = </a:t>
            </a:r>
          </a:p>
          <a:p>
            <a:endParaRPr lang="de-AT" dirty="0"/>
          </a:p>
          <a:p>
            <a:pPr lvl="1"/>
            <a:r>
              <a:rPr lang="de-AT" dirty="0"/>
              <a:t>lebensbedrohlich</a:t>
            </a:r>
          </a:p>
          <a:p>
            <a:pPr lvl="1"/>
            <a:r>
              <a:rPr lang="de-AT" dirty="0"/>
              <a:t>übliche Abwehr- und Bewältigungsmechanismen reichen nicht aus</a:t>
            </a:r>
          </a:p>
          <a:p>
            <a:pPr lvl="1"/>
            <a:r>
              <a:rPr lang="de-AT" dirty="0"/>
              <a:t>aktives Handeln oft unmöglich</a:t>
            </a:r>
          </a:p>
          <a:p>
            <a:pPr lvl="1"/>
            <a:r>
              <a:rPr lang="de-AT" dirty="0"/>
              <a:t>dem Ereignis hilf- und schutzlos ausgeliefert</a:t>
            </a:r>
          </a:p>
          <a:p>
            <a:endParaRPr lang="de-AT" dirty="0"/>
          </a:p>
          <a:p>
            <a:pPr marL="0" indent="0">
              <a:buNone/>
            </a:pPr>
            <a:r>
              <a:rPr lang="de-AT" dirty="0"/>
              <a:t>                   Wechsel ins Notfallprogramm</a:t>
            </a:r>
          </a:p>
        </p:txBody>
      </p:sp>
      <p:sp>
        <p:nvSpPr>
          <p:cNvPr id="6" name="Pfeil nach rechts 5"/>
          <p:cNvSpPr/>
          <p:nvPr/>
        </p:nvSpPr>
        <p:spPr>
          <a:xfrm>
            <a:off x="982639" y="4899546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861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Was erleben Kinder und Jugendliche?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Verlieren gewohnte Sicherheit und Geborgenheit (Bombardierungen, Verlust von Haus und Heimat)</a:t>
            </a:r>
          </a:p>
          <a:p>
            <a:r>
              <a:rPr lang="de-AT" dirty="0"/>
              <a:t>Werden Opfer physischer und/oder sexueller Gewalt</a:t>
            </a:r>
          </a:p>
          <a:p>
            <a:r>
              <a:rPr lang="de-AT" dirty="0"/>
              <a:t>Leiden Armut und Hunger</a:t>
            </a:r>
          </a:p>
          <a:p>
            <a:r>
              <a:rPr lang="de-AT" dirty="0"/>
              <a:t>Auf der Flucht – Hunger, Durst, Kälte; Hilflosigkeit der Eltern</a:t>
            </a:r>
          </a:p>
          <a:p>
            <a:r>
              <a:rPr lang="de-AT" dirty="0"/>
              <a:t>In Österreich – unklarer Aufenthaltsstatus, Anfeindungen</a:t>
            </a:r>
          </a:p>
          <a:p>
            <a:r>
              <a:rPr lang="de-AT" dirty="0"/>
              <a:t>Kulturschock</a:t>
            </a:r>
          </a:p>
          <a:p>
            <a:r>
              <a:rPr lang="de-AT" dirty="0"/>
              <a:t>Rollenwandel</a:t>
            </a:r>
          </a:p>
        </p:txBody>
      </p:sp>
    </p:spTree>
    <p:extLst>
      <p:ext uri="{BB962C8B-B14F-4D97-AF65-F5344CB8AC3E}">
        <p14:creationId xmlns:p14="http://schemas.microsoft.com/office/powerpoint/2010/main" val="172592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29D51-9C7E-4A26-BAC1-17C305F27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Wenn Familien nach Österreich kommen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E6AF41-3453-4586-BA2A-28F072A8B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Unter welchen Bedingungen kommen sie nach Österreich? (Migration, Flucht, …)</a:t>
            </a:r>
          </a:p>
          <a:p>
            <a:r>
              <a:rPr lang="de-DE" dirty="0"/>
              <a:t>Kenntnisse der Landessprache bzw. der Landeskultur</a:t>
            </a:r>
          </a:p>
          <a:p>
            <a:r>
              <a:rPr lang="de-DE" dirty="0"/>
              <a:t>Kenntnisse über das österreichische Schulsystem</a:t>
            </a:r>
          </a:p>
          <a:p>
            <a:pPr marL="0" indent="0">
              <a:buNone/>
            </a:pPr>
            <a:endParaRPr lang="de-DE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93212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Was macht die Schule zu einem sicheren Ort für Kinder und Eltern?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  <a:p>
            <a:r>
              <a:rPr lang="de-AT" dirty="0"/>
              <a:t>Achtsamer Umgang miteinander (Angenommen werden,…)</a:t>
            </a:r>
          </a:p>
          <a:p>
            <a:r>
              <a:rPr lang="de-AT" dirty="0"/>
              <a:t>Verlässlichkeit (Kontrolle zurückgeben)</a:t>
            </a:r>
          </a:p>
          <a:p>
            <a:r>
              <a:rPr lang="de-AT" dirty="0"/>
              <a:t>Kontinuität (Stabilität wird erreicht)</a:t>
            </a:r>
          </a:p>
          <a:p>
            <a:r>
              <a:rPr lang="de-AT" dirty="0"/>
              <a:t>Transparenz (Vertrauen schaffen)</a:t>
            </a:r>
          </a:p>
          <a:p>
            <a:r>
              <a:rPr lang="de-AT" dirty="0"/>
              <a:t>Rituale (Gefühl der Zugehörigkeit wird vermittelt)</a:t>
            </a:r>
          </a:p>
          <a:p>
            <a:r>
              <a:rPr lang="de-AT" dirty="0"/>
              <a:t>Veränderungen machen Angst (behutsam darauf vorbereiten)</a:t>
            </a:r>
          </a:p>
        </p:txBody>
      </p:sp>
    </p:spTree>
    <p:extLst>
      <p:ext uri="{BB962C8B-B14F-4D97-AF65-F5344CB8AC3E}">
        <p14:creationId xmlns:p14="http://schemas.microsoft.com/office/powerpoint/2010/main" val="1600755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Was macht Schule zu einem sicheren Ort?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Niemand braucht Mitleid – alle wünschen sich Mitgefühl</a:t>
            </a:r>
          </a:p>
          <a:p>
            <a:r>
              <a:rPr lang="de-AT" dirty="0"/>
              <a:t>Partizipation</a:t>
            </a:r>
          </a:p>
          <a:p>
            <a:r>
              <a:rPr lang="de-AT" dirty="0"/>
              <a:t>Freiwillige Mitarbeit</a:t>
            </a:r>
          </a:p>
          <a:p>
            <a:r>
              <a:rPr lang="de-AT" dirty="0"/>
              <a:t>Entwicklung braucht Zeit</a:t>
            </a:r>
          </a:p>
          <a:p>
            <a:r>
              <a:rPr lang="de-AT" dirty="0"/>
              <a:t>Humor und Spaß</a:t>
            </a:r>
          </a:p>
        </p:txBody>
      </p:sp>
    </p:spTree>
    <p:extLst>
      <p:ext uri="{BB962C8B-B14F-4D97-AF65-F5344CB8AC3E}">
        <p14:creationId xmlns:p14="http://schemas.microsoft.com/office/powerpoint/2010/main" val="257216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F5543A-FB7A-4BED-B222-BADB110C0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Schulpsychologie NÖ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775431-FBF6-475F-8D6F-E1CA4050F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>
              <a:hlinkClick r:id="rId2"/>
            </a:endParaRPr>
          </a:p>
          <a:p>
            <a:r>
              <a:rPr lang="de-AT" dirty="0">
                <a:hlinkClick r:id="rId2"/>
              </a:rPr>
              <a:t>https://www.bildung-noe.gv.at</a:t>
            </a:r>
            <a:endParaRPr lang="de-AT" dirty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unter Schulpsychologie: </a:t>
            </a:r>
          </a:p>
          <a:p>
            <a:r>
              <a:rPr lang="de-AT" dirty="0"/>
              <a:t>alle Angebote der Schulpsychologie NÖ und des MIT NÖ</a:t>
            </a:r>
          </a:p>
          <a:p>
            <a:r>
              <a:rPr lang="de-AT" dirty="0"/>
              <a:t>alle Adressen, Telefonnummern und E-Mail Adressen der Schulpsychologischen Beratungsstellen</a:t>
            </a:r>
          </a:p>
          <a:p>
            <a:r>
              <a:rPr lang="de-AT" dirty="0"/>
              <a:t>viel Information in der Infothek</a:t>
            </a:r>
          </a:p>
        </p:txBody>
      </p:sp>
    </p:spTree>
    <p:extLst>
      <p:ext uri="{BB962C8B-B14F-4D97-AF65-F5344CB8AC3E}">
        <p14:creationId xmlns:p14="http://schemas.microsoft.com/office/powerpoint/2010/main" val="3779775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Breitbild</PresentationFormat>
  <Paragraphs>46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Die Schule als sicherer Ort</vt:lpstr>
      <vt:lpstr>Was ist ein Trauma?</vt:lpstr>
      <vt:lpstr>Was erleben Kinder und Jugendliche?</vt:lpstr>
      <vt:lpstr>Wenn Familien nach Österreich kommen</vt:lpstr>
      <vt:lpstr>Was macht die Schule zu einem sicheren Ort für Kinder und Eltern?</vt:lpstr>
      <vt:lpstr>Was macht Schule zu einem sicheren Ort?</vt:lpstr>
      <vt:lpstr>Schulpsychologie NÖ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Schule als sicherer Ort</dc:title>
  <dc:creator>Andrea Richter</dc:creator>
  <cp:lastModifiedBy>Andrea Richter</cp:lastModifiedBy>
  <cp:revision>5</cp:revision>
  <dcterms:created xsi:type="dcterms:W3CDTF">2021-06-02T06:41:10Z</dcterms:created>
  <dcterms:modified xsi:type="dcterms:W3CDTF">2021-06-02T07:03:39Z</dcterms:modified>
</cp:coreProperties>
</file>