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00"/>
    <a:srgbClr val="FFFF00"/>
    <a:srgbClr val="A3C303"/>
    <a:srgbClr val="000000"/>
    <a:srgbClr val="06C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94346" autoAdjust="0"/>
  </p:normalViewPr>
  <p:slideViewPr>
    <p:cSldViewPr>
      <p:cViewPr>
        <p:scale>
          <a:sx n="90" d="100"/>
          <a:sy n="90" d="100"/>
        </p:scale>
        <p:origin x="-13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40AFF-2644-4359-9203-2F283D93AF37}" type="datetimeFigureOut">
              <a:rPr lang="de-AT" smtClean="0"/>
              <a:t>20.01.2011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8A81D-98E0-4F96-B97D-20FB6A464C4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365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8A81D-98E0-4F96-B97D-20FB6A464C43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28456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Oberkannte der Bretter</a:t>
            </a:r>
            <a:r>
              <a:rPr lang="de-AT" baseline="0" dirty="0" smtClean="0"/>
              <a:t> wenn möglich auf +-0,00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8A81D-98E0-4F96-B97D-20FB6A464C43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95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</p:grpSp>
      </p:grpSp>
      <p:sp>
        <p:nvSpPr>
          <p:cNvPr id="177305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77306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A586ADA7-492F-46AB-B959-4F4CF81E3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7382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AB6A1-111D-47DE-8281-F26FC87F56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560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DD58E-C656-474A-B526-E6EF092CACF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598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7F7D5-8F50-4858-B283-37D85F46B40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4503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A9A84-C655-4FF1-91F3-A78078E73CC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476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F25FC-47A4-4DFB-91D0-5861358798C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47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2516C-A3D7-4F0E-B849-AFF394115B5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2618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81C32-C5EC-4872-9B68-D21FC9E3B92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954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58F5B-EE8C-47AE-AC38-CF29FE1254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960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9B095-F2E2-4463-A608-4D244DD1F6B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628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1955A-FBAB-42DA-84E1-7B5B40174C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968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7613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3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3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3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3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3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3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3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4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4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4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4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4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76146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47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48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49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50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51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52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53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54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55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56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57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58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59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60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61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62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63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64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65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66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67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68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69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70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71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72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73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74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75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76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77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78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79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80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81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82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83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84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85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86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87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88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89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90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91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92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93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94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95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96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97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98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199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00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01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02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03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04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05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06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07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08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09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10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11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12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13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14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15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16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17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18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19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20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21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22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23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24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25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26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27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28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29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30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31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32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33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34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35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36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37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38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39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40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41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42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43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44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45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46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47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48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49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50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51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52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53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54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55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56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57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58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59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60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61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62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63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64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65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66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67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68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69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70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71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72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73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74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75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76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77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78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79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176280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</p:grpSp>
      </p:grpSp>
      <p:sp>
        <p:nvSpPr>
          <p:cNvPr id="176281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76282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6283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dirty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6284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9ED7AE54-66F1-407C-B502-86E7B0C28F1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76285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de-DE" dirty="0" smtClean="0"/>
              <a:t>Das Schnurgerüst</a:t>
            </a:r>
          </a:p>
        </p:txBody>
      </p:sp>
      <p:sp>
        <p:nvSpPr>
          <p:cNvPr id="164926" name="AutoShape 62"/>
          <p:cNvSpPr>
            <a:spLocks noChangeArrowheads="1"/>
          </p:cNvSpPr>
          <p:nvPr/>
        </p:nvSpPr>
        <p:spPr bwMode="auto">
          <a:xfrm>
            <a:off x="34925" y="1773238"/>
            <a:ext cx="9109075" cy="4248150"/>
          </a:xfrm>
          <a:prstGeom prst="parallelogram">
            <a:avLst>
              <a:gd name="adj" fmla="val 68963"/>
            </a:avLst>
          </a:prstGeom>
          <a:gradFill rotWithShape="1">
            <a:gsLst>
              <a:gs pos="0">
                <a:srgbClr val="007600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164937" name="Oval 73"/>
          <p:cNvSpPr>
            <a:spLocks noChangeArrowheads="1"/>
          </p:cNvSpPr>
          <p:nvPr/>
        </p:nvSpPr>
        <p:spPr bwMode="auto">
          <a:xfrm>
            <a:off x="5292725" y="5157788"/>
            <a:ext cx="2159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4936" name="Text Box 72"/>
          <p:cNvSpPr txBox="1">
            <a:spLocks noChangeArrowheads="1"/>
          </p:cNvSpPr>
          <p:nvPr/>
        </p:nvSpPr>
        <p:spPr bwMode="auto">
          <a:xfrm>
            <a:off x="6784975" y="5243513"/>
            <a:ext cx="1531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/>
              <a:t>Baufluchtlinie</a:t>
            </a:r>
          </a:p>
        </p:txBody>
      </p:sp>
      <p:sp>
        <p:nvSpPr>
          <p:cNvPr id="164938" name="Text Box 74"/>
          <p:cNvSpPr txBox="1">
            <a:spLocks noChangeArrowheads="1"/>
          </p:cNvSpPr>
          <p:nvPr/>
        </p:nvSpPr>
        <p:spPr bwMode="auto">
          <a:xfrm>
            <a:off x="4932363" y="5445125"/>
            <a:ext cx="1539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/>
              <a:t>Gebäudeecke</a:t>
            </a:r>
          </a:p>
        </p:txBody>
      </p:sp>
      <p:sp>
        <p:nvSpPr>
          <p:cNvPr id="164939" name="AutoShape 75"/>
          <p:cNvSpPr>
            <a:spLocks noChangeArrowheads="1"/>
          </p:cNvSpPr>
          <p:nvPr/>
        </p:nvSpPr>
        <p:spPr bwMode="auto">
          <a:xfrm>
            <a:off x="4572000" y="5300663"/>
            <a:ext cx="792163" cy="144462"/>
          </a:xfrm>
          <a:prstGeom prst="leftArrow">
            <a:avLst>
              <a:gd name="adj1" fmla="val 50000"/>
              <a:gd name="adj2" fmla="val 1370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4943" name="Text Box 79"/>
          <p:cNvSpPr txBox="1">
            <a:spLocks noChangeArrowheads="1"/>
          </p:cNvSpPr>
          <p:nvPr/>
        </p:nvSpPr>
        <p:spPr bwMode="auto">
          <a:xfrm>
            <a:off x="3276600" y="5373688"/>
            <a:ext cx="16271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>
                <a:solidFill>
                  <a:srgbClr val="000000"/>
                </a:solidFill>
              </a:rPr>
              <a:t>Gebäudelänge</a:t>
            </a:r>
          </a:p>
        </p:txBody>
      </p:sp>
      <p:sp>
        <p:nvSpPr>
          <p:cNvPr id="164944" name="Text Box 80"/>
          <p:cNvSpPr txBox="1">
            <a:spLocks noChangeArrowheads="1"/>
          </p:cNvSpPr>
          <p:nvPr/>
        </p:nvSpPr>
        <p:spPr bwMode="auto">
          <a:xfrm>
            <a:off x="3203575" y="4292600"/>
            <a:ext cx="1512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de-DE">
                <a:solidFill>
                  <a:srgbClr val="000000"/>
                </a:solidFill>
              </a:rPr>
              <a:t>Pflock</a:t>
            </a:r>
          </a:p>
          <a:p>
            <a:pPr algn="ctr" eaLnBrk="1" hangingPunct="1"/>
            <a:r>
              <a:rPr lang="de-DE">
                <a:solidFill>
                  <a:srgbClr val="000000"/>
                </a:solidFill>
              </a:rPr>
              <a:t>einschlagen !</a:t>
            </a:r>
          </a:p>
        </p:txBody>
      </p:sp>
      <p:sp>
        <p:nvSpPr>
          <p:cNvPr id="164941" name="Oval 77"/>
          <p:cNvSpPr>
            <a:spLocks noChangeArrowheads="1"/>
          </p:cNvSpPr>
          <p:nvPr/>
        </p:nvSpPr>
        <p:spPr bwMode="auto">
          <a:xfrm>
            <a:off x="2484438" y="5157788"/>
            <a:ext cx="2159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4945" name="Text Box 81"/>
          <p:cNvSpPr txBox="1">
            <a:spLocks noChangeArrowheads="1"/>
          </p:cNvSpPr>
          <p:nvPr/>
        </p:nvSpPr>
        <p:spPr bwMode="auto">
          <a:xfrm>
            <a:off x="1258888" y="5445125"/>
            <a:ext cx="1539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/>
              <a:t>Gebäudeecke</a:t>
            </a:r>
          </a:p>
        </p:txBody>
      </p:sp>
      <p:sp>
        <p:nvSpPr>
          <p:cNvPr id="164913" name="Line 49"/>
          <p:cNvSpPr>
            <a:spLocks noChangeShapeType="1"/>
          </p:cNvSpPr>
          <p:nvPr/>
        </p:nvSpPr>
        <p:spPr bwMode="auto">
          <a:xfrm>
            <a:off x="250825" y="5229225"/>
            <a:ext cx="7345363" cy="0"/>
          </a:xfrm>
          <a:prstGeom prst="line">
            <a:avLst/>
          </a:prstGeom>
          <a:noFill/>
          <a:ln w="25400" cap="rnd">
            <a:solidFill>
              <a:srgbClr val="000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64929" name="AutoShape 65"/>
          <p:cNvSpPr>
            <a:spLocks noChangeArrowheads="1"/>
          </p:cNvSpPr>
          <p:nvPr/>
        </p:nvSpPr>
        <p:spPr bwMode="auto">
          <a:xfrm>
            <a:off x="5324475" y="4797425"/>
            <a:ext cx="144463" cy="431800"/>
          </a:xfrm>
          <a:prstGeom prst="can">
            <a:avLst>
              <a:gd name="adj" fmla="val 3364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4914" name="AutoShape 50"/>
          <p:cNvSpPr>
            <a:spLocks noChangeArrowheads="1"/>
          </p:cNvSpPr>
          <p:nvPr/>
        </p:nvSpPr>
        <p:spPr bwMode="auto">
          <a:xfrm>
            <a:off x="2516188" y="4803775"/>
            <a:ext cx="144462" cy="431800"/>
          </a:xfrm>
          <a:prstGeom prst="can">
            <a:avLst>
              <a:gd name="adj" fmla="val 3364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4915" name="Line 51"/>
          <p:cNvSpPr>
            <a:spLocks noChangeShapeType="1"/>
          </p:cNvSpPr>
          <p:nvPr/>
        </p:nvSpPr>
        <p:spPr bwMode="auto">
          <a:xfrm flipV="1">
            <a:off x="5395913" y="4686300"/>
            <a:ext cx="0" cy="1444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64947" name="Line 83"/>
          <p:cNvSpPr>
            <a:spLocks noChangeShapeType="1"/>
          </p:cNvSpPr>
          <p:nvPr/>
        </p:nvSpPr>
        <p:spPr bwMode="auto">
          <a:xfrm flipV="1">
            <a:off x="2587625" y="4678363"/>
            <a:ext cx="0" cy="144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grpSp>
        <p:nvGrpSpPr>
          <p:cNvPr id="2" name="Group 87"/>
          <p:cNvGrpSpPr>
            <a:grpSpLocks/>
          </p:cNvGrpSpPr>
          <p:nvPr/>
        </p:nvGrpSpPr>
        <p:grpSpPr bwMode="auto">
          <a:xfrm>
            <a:off x="5003800" y="4437063"/>
            <a:ext cx="504825" cy="215900"/>
            <a:chOff x="3152" y="2160"/>
            <a:chExt cx="273" cy="136"/>
          </a:xfrm>
        </p:grpSpPr>
        <p:sp>
          <p:nvSpPr>
            <p:cNvPr id="3124" name="AutoShape 86"/>
            <p:cNvSpPr>
              <a:spLocks noChangeArrowheads="1"/>
            </p:cNvSpPr>
            <p:nvPr/>
          </p:nvSpPr>
          <p:spPr bwMode="auto">
            <a:xfrm rot="5400000">
              <a:off x="3265" y="2092"/>
              <a:ext cx="46" cy="272"/>
            </a:xfrm>
            <a:prstGeom prst="can">
              <a:avLst>
                <a:gd name="adj" fmla="val 147826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25" name="AutoShape 85"/>
            <p:cNvSpPr>
              <a:spLocks noChangeArrowheads="1"/>
            </p:cNvSpPr>
            <p:nvPr/>
          </p:nvSpPr>
          <p:spPr bwMode="auto">
            <a:xfrm>
              <a:off x="3334" y="2160"/>
              <a:ext cx="91" cy="136"/>
            </a:xfrm>
            <a:prstGeom prst="cube">
              <a:avLst>
                <a:gd name="adj" fmla="val 25000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" name="Group 88"/>
          <p:cNvGrpSpPr>
            <a:grpSpLocks/>
          </p:cNvGrpSpPr>
          <p:nvPr/>
        </p:nvGrpSpPr>
        <p:grpSpPr bwMode="auto">
          <a:xfrm>
            <a:off x="2195513" y="4437063"/>
            <a:ext cx="504825" cy="215900"/>
            <a:chOff x="3152" y="2160"/>
            <a:chExt cx="273" cy="136"/>
          </a:xfrm>
        </p:grpSpPr>
        <p:sp>
          <p:nvSpPr>
            <p:cNvPr id="3122" name="AutoShape 89"/>
            <p:cNvSpPr>
              <a:spLocks noChangeArrowheads="1"/>
            </p:cNvSpPr>
            <p:nvPr/>
          </p:nvSpPr>
          <p:spPr bwMode="auto">
            <a:xfrm rot="5400000">
              <a:off x="3265" y="2092"/>
              <a:ext cx="46" cy="272"/>
            </a:xfrm>
            <a:prstGeom prst="can">
              <a:avLst>
                <a:gd name="adj" fmla="val 147826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23" name="AutoShape 90"/>
            <p:cNvSpPr>
              <a:spLocks noChangeArrowheads="1"/>
            </p:cNvSpPr>
            <p:nvPr/>
          </p:nvSpPr>
          <p:spPr bwMode="auto">
            <a:xfrm>
              <a:off x="3334" y="2160"/>
              <a:ext cx="91" cy="136"/>
            </a:xfrm>
            <a:prstGeom prst="cube">
              <a:avLst>
                <a:gd name="adj" fmla="val 25000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64955" name="Line 91"/>
          <p:cNvSpPr>
            <a:spLocks noChangeShapeType="1"/>
          </p:cNvSpPr>
          <p:nvPr/>
        </p:nvSpPr>
        <p:spPr bwMode="auto">
          <a:xfrm flipH="1">
            <a:off x="2584450" y="4724400"/>
            <a:ext cx="2808288" cy="0"/>
          </a:xfrm>
          <a:prstGeom prst="line">
            <a:avLst/>
          </a:prstGeom>
          <a:noFill/>
          <a:ln w="38100">
            <a:pattFill prst="dkVert">
              <a:fgClr>
                <a:srgbClr val="000000"/>
              </a:fgClr>
              <a:bgClr>
                <a:srgbClr val="FFFF00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64956" name="Text Box 92"/>
          <p:cNvSpPr txBox="1">
            <a:spLocks noChangeArrowheads="1"/>
          </p:cNvSpPr>
          <p:nvPr/>
        </p:nvSpPr>
        <p:spPr bwMode="auto">
          <a:xfrm>
            <a:off x="3059113" y="4005263"/>
            <a:ext cx="1966912" cy="3667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>
                <a:solidFill>
                  <a:srgbClr val="000000"/>
                </a:solidFill>
              </a:rPr>
              <a:t>Genau messen</a:t>
            </a:r>
            <a:r>
              <a:rPr lang="de-DE"/>
              <a:t> </a:t>
            </a:r>
            <a:r>
              <a:rPr lang="de-DE">
                <a:solidFill>
                  <a:srgbClr val="000000"/>
                </a:solidFill>
              </a:rPr>
              <a:t>!!!</a:t>
            </a:r>
          </a:p>
        </p:txBody>
      </p:sp>
      <p:sp>
        <p:nvSpPr>
          <p:cNvPr id="164921" name="Text Box 57"/>
          <p:cNvSpPr txBox="1">
            <a:spLocks noChangeArrowheads="1"/>
          </p:cNvSpPr>
          <p:nvPr/>
        </p:nvSpPr>
        <p:spPr bwMode="auto">
          <a:xfrm rot="-3286241">
            <a:off x="5855493" y="3440907"/>
            <a:ext cx="16748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>
                <a:solidFill>
                  <a:srgbClr val="000000"/>
                </a:solidFill>
              </a:rPr>
              <a:t>Gebäude-</a:t>
            </a:r>
          </a:p>
          <a:p>
            <a:pPr eaLnBrk="1" hangingPunct="1"/>
            <a:r>
              <a:rPr lang="de-DE">
                <a:solidFill>
                  <a:srgbClr val="000000"/>
                </a:solidFill>
              </a:rPr>
              <a:t>breite messen!</a:t>
            </a:r>
          </a:p>
        </p:txBody>
      </p:sp>
      <p:sp>
        <p:nvSpPr>
          <p:cNvPr id="164959" name="AutoShape 95"/>
          <p:cNvSpPr>
            <a:spLocks noChangeArrowheads="1"/>
          </p:cNvSpPr>
          <p:nvPr/>
        </p:nvSpPr>
        <p:spPr bwMode="auto">
          <a:xfrm rot="2224446">
            <a:off x="5724525" y="4221163"/>
            <a:ext cx="171450" cy="546100"/>
          </a:xfrm>
          <a:prstGeom prst="upArrow">
            <a:avLst>
              <a:gd name="adj1" fmla="val 50000"/>
              <a:gd name="adj2" fmla="val 796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4962" name="Oval 98"/>
          <p:cNvSpPr>
            <a:spLocks noChangeArrowheads="1"/>
          </p:cNvSpPr>
          <p:nvPr/>
        </p:nvSpPr>
        <p:spPr bwMode="auto">
          <a:xfrm>
            <a:off x="6732588" y="3213100"/>
            <a:ext cx="2159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4960" name="AutoShape 96"/>
          <p:cNvSpPr>
            <a:spLocks noChangeArrowheads="1"/>
          </p:cNvSpPr>
          <p:nvPr/>
        </p:nvSpPr>
        <p:spPr bwMode="auto">
          <a:xfrm rot="4043903">
            <a:off x="3989388" y="3651250"/>
            <a:ext cx="133350" cy="552450"/>
          </a:xfrm>
          <a:prstGeom prst="upArrow">
            <a:avLst>
              <a:gd name="adj1" fmla="val 50000"/>
              <a:gd name="adj2" fmla="val 1035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4961" name="Text Box 97"/>
          <p:cNvSpPr txBox="1">
            <a:spLocks noChangeArrowheads="1"/>
          </p:cNvSpPr>
          <p:nvPr/>
        </p:nvSpPr>
        <p:spPr bwMode="auto">
          <a:xfrm rot="-1327557">
            <a:off x="4284663" y="3068638"/>
            <a:ext cx="2166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>
                <a:solidFill>
                  <a:srgbClr val="000000"/>
                </a:solidFill>
              </a:rPr>
              <a:t>Diagonale messen !</a:t>
            </a:r>
          </a:p>
        </p:txBody>
      </p:sp>
      <p:sp>
        <p:nvSpPr>
          <p:cNvPr id="164963" name="AutoShape 99"/>
          <p:cNvSpPr>
            <a:spLocks noChangeArrowheads="1"/>
          </p:cNvSpPr>
          <p:nvPr/>
        </p:nvSpPr>
        <p:spPr bwMode="auto">
          <a:xfrm>
            <a:off x="6765925" y="2857500"/>
            <a:ext cx="144463" cy="431800"/>
          </a:xfrm>
          <a:prstGeom prst="can">
            <a:avLst>
              <a:gd name="adj" fmla="val 3364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4958" name="Line 94"/>
          <p:cNvSpPr>
            <a:spLocks noChangeShapeType="1"/>
          </p:cNvSpPr>
          <p:nvPr/>
        </p:nvSpPr>
        <p:spPr bwMode="auto">
          <a:xfrm flipV="1">
            <a:off x="5435600" y="2852738"/>
            <a:ext cx="1441450" cy="1871662"/>
          </a:xfrm>
          <a:prstGeom prst="line">
            <a:avLst/>
          </a:prstGeom>
          <a:noFill/>
          <a:ln w="38100">
            <a:pattFill prst="wdDnDiag">
              <a:fgClr>
                <a:srgbClr val="000000"/>
              </a:fgClr>
              <a:bgClr>
                <a:srgbClr val="FFFF00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64957" name="Line 93"/>
          <p:cNvSpPr>
            <a:spLocks noChangeShapeType="1"/>
          </p:cNvSpPr>
          <p:nvPr/>
        </p:nvSpPr>
        <p:spPr bwMode="auto">
          <a:xfrm flipV="1">
            <a:off x="2627313" y="2852738"/>
            <a:ext cx="4249737" cy="1800225"/>
          </a:xfrm>
          <a:prstGeom prst="line">
            <a:avLst/>
          </a:prstGeom>
          <a:noFill/>
          <a:ln w="38100">
            <a:pattFill prst="wdDnDiag">
              <a:fgClr>
                <a:srgbClr val="000000"/>
              </a:fgClr>
              <a:bgClr>
                <a:srgbClr val="FFFF00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64923" name="Text Box 59"/>
          <p:cNvSpPr txBox="1">
            <a:spLocks noChangeArrowheads="1"/>
          </p:cNvSpPr>
          <p:nvPr/>
        </p:nvSpPr>
        <p:spPr bwMode="auto">
          <a:xfrm>
            <a:off x="6156325" y="1844675"/>
            <a:ext cx="1512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de-DE">
                <a:solidFill>
                  <a:srgbClr val="000000"/>
                </a:solidFill>
              </a:rPr>
              <a:t>Pflock</a:t>
            </a:r>
          </a:p>
          <a:p>
            <a:pPr algn="ctr" eaLnBrk="1" hangingPunct="1"/>
            <a:r>
              <a:rPr lang="de-DE">
                <a:solidFill>
                  <a:srgbClr val="000000"/>
                </a:solidFill>
              </a:rPr>
              <a:t>einschlagen</a:t>
            </a:r>
            <a:r>
              <a:rPr lang="de-DE"/>
              <a:t> </a:t>
            </a:r>
            <a:r>
              <a:rPr lang="de-DE">
                <a:solidFill>
                  <a:srgbClr val="000000"/>
                </a:solidFill>
              </a:rPr>
              <a:t>!</a:t>
            </a:r>
          </a:p>
        </p:txBody>
      </p:sp>
      <p:sp>
        <p:nvSpPr>
          <p:cNvPr id="164967" name="Line 103"/>
          <p:cNvSpPr>
            <a:spLocks noChangeShapeType="1"/>
          </p:cNvSpPr>
          <p:nvPr/>
        </p:nvSpPr>
        <p:spPr bwMode="auto">
          <a:xfrm flipV="1">
            <a:off x="6848475" y="2722563"/>
            <a:ext cx="0" cy="144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grpSp>
        <p:nvGrpSpPr>
          <p:cNvPr id="4" name="Group 100"/>
          <p:cNvGrpSpPr>
            <a:grpSpLocks/>
          </p:cNvGrpSpPr>
          <p:nvPr/>
        </p:nvGrpSpPr>
        <p:grpSpPr bwMode="auto">
          <a:xfrm>
            <a:off x="6443663" y="2492375"/>
            <a:ext cx="504825" cy="215900"/>
            <a:chOff x="3152" y="2160"/>
            <a:chExt cx="273" cy="136"/>
          </a:xfrm>
        </p:grpSpPr>
        <p:sp>
          <p:nvSpPr>
            <p:cNvPr id="3120" name="AutoShape 101"/>
            <p:cNvSpPr>
              <a:spLocks noChangeArrowheads="1"/>
            </p:cNvSpPr>
            <p:nvPr/>
          </p:nvSpPr>
          <p:spPr bwMode="auto">
            <a:xfrm rot="5400000">
              <a:off x="3265" y="2092"/>
              <a:ext cx="46" cy="272"/>
            </a:xfrm>
            <a:prstGeom prst="can">
              <a:avLst>
                <a:gd name="adj" fmla="val 147826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21" name="AutoShape 102"/>
            <p:cNvSpPr>
              <a:spLocks noChangeArrowheads="1"/>
            </p:cNvSpPr>
            <p:nvPr/>
          </p:nvSpPr>
          <p:spPr bwMode="auto">
            <a:xfrm>
              <a:off x="3334" y="2160"/>
              <a:ext cx="91" cy="136"/>
            </a:xfrm>
            <a:prstGeom prst="cube">
              <a:avLst>
                <a:gd name="adj" fmla="val 25000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64924" name="Text Box 60"/>
          <p:cNvSpPr txBox="1">
            <a:spLocks noChangeArrowheads="1"/>
          </p:cNvSpPr>
          <p:nvPr/>
        </p:nvSpPr>
        <p:spPr bwMode="auto">
          <a:xfrm>
            <a:off x="5580063" y="4797425"/>
            <a:ext cx="21574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>
                <a:solidFill>
                  <a:srgbClr val="000000"/>
                </a:solidFill>
              </a:rPr>
              <a:t>Nagel</a:t>
            </a:r>
            <a:r>
              <a:rPr lang="de-DE"/>
              <a:t> </a:t>
            </a:r>
            <a:r>
              <a:rPr lang="de-DE">
                <a:solidFill>
                  <a:srgbClr val="000000"/>
                </a:solidFill>
              </a:rPr>
              <a:t>einschlagen !</a:t>
            </a:r>
          </a:p>
        </p:txBody>
      </p:sp>
      <p:sp>
        <p:nvSpPr>
          <p:cNvPr id="164968" name="Text Box 104"/>
          <p:cNvSpPr txBox="1">
            <a:spLocks noChangeArrowheads="1"/>
          </p:cNvSpPr>
          <p:nvPr/>
        </p:nvSpPr>
        <p:spPr bwMode="auto">
          <a:xfrm>
            <a:off x="7019925" y="3068638"/>
            <a:ext cx="1539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/>
              <a:t>Gebäudeecke</a:t>
            </a:r>
          </a:p>
        </p:txBody>
      </p:sp>
      <p:sp>
        <p:nvSpPr>
          <p:cNvPr id="164970" name="Text Box 106"/>
          <p:cNvSpPr txBox="1">
            <a:spLocks noChangeArrowheads="1"/>
          </p:cNvSpPr>
          <p:nvPr/>
        </p:nvSpPr>
        <p:spPr bwMode="auto">
          <a:xfrm>
            <a:off x="4140200" y="2492375"/>
            <a:ext cx="24622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>
                <a:solidFill>
                  <a:srgbClr val="000000"/>
                </a:solidFill>
              </a:rPr>
              <a:t>Gebäudelänge messen</a:t>
            </a:r>
          </a:p>
        </p:txBody>
      </p:sp>
      <p:sp>
        <p:nvSpPr>
          <p:cNvPr id="164972" name="Text Box 108"/>
          <p:cNvSpPr txBox="1">
            <a:spLocks noChangeArrowheads="1"/>
          </p:cNvSpPr>
          <p:nvPr/>
        </p:nvSpPr>
        <p:spPr bwMode="auto">
          <a:xfrm rot="-3167450">
            <a:off x="2902744" y="3658394"/>
            <a:ext cx="16748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>
                <a:solidFill>
                  <a:srgbClr val="000000"/>
                </a:solidFill>
              </a:rPr>
              <a:t>Gebäude-</a:t>
            </a:r>
          </a:p>
          <a:p>
            <a:pPr eaLnBrk="1" hangingPunct="1"/>
            <a:r>
              <a:rPr lang="de-DE">
                <a:solidFill>
                  <a:srgbClr val="000000"/>
                </a:solidFill>
              </a:rPr>
              <a:t>breite messen!</a:t>
            </a:r>
          </a:p>
        </p:txBody>
      </p:sp>
      <p:sp>
        <p:nvSpPr>
          <p:cNvPr id="164973" name="AutoShape 109"/>
          <p:cNvSpPr>
            <a:spLocks noChangeArrowheads="1"/>
          </p:cNvSpPr>
          <p:nvPr/>
        </p:nvSpPr>
        <p:spPr bwMode="auto">
          <a:xfrm rot="2224446">
            <a:off x="3132138" y="3429000"/>
            <a:ext cx="171450" cy="546100"/>
          </a:xfrm>
          <a:prstGeom prst="upArrow">
            <a:avLst>
              <a:gd name="adj1" fmla="val 50000"/>
              <a:gd name="adj2" fmla="val 796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4974" name="Oval 110"/>
          <p:cNvSpPr>
            <a:spLocks noChangeArrowheads="1"/>
          </p:cNvSpPr>
          <p:nvPr/>
        </p:nvSpPr>
        <p:spPr bwMode="auto">
          <a:xfrm>
            <a:off x="3962400" y="3194050"/>
            <a:ext cx="2159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4975" name="AutoShape 111"/>
          <p:cNvSpPr>
            <a:spLocks noChangeArrowheads="1"/>
          </p:cNvSpPr>
          <p:nvPr/>
        </p:nvSpPr>
        <p:spPr bwMode="auto">
          <a:xfrm>
            <a:off x="3995738" y="2852738"/>
            <a:ext cx="144462" cy="431800"/>
          </a:xfrm>
          <a:prstGeom prst="can">
            <a:avLst>
              <a:gd name="adj" fmla="val 3364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64969" name="Line 105"/>
          <p:cNvSpPr>
            <a:spLocks noChangeShapeType="1"/>
          </p:cNvSpPr>
          <p:nvPr/>
        </p:nvSpPr>
        <p:spPr bwMode="auto">
          <a:xfrm flipH="1">
            <a:off x="4067175" y="2852738"/>
            <a:ext cx="2808288" cy="0"/>
          </a:xfrm>
          <a:prstGeom prst="line">
            <a:avLst/>
          </a:prstGeom>
          <a:noFill/>
          <a:ln w="38100">
            <a:pattFill prst="dkVert">
              <a:fgClr>
                <a:srgbClr val="000000"/>
              </a:fgClr>
              <a:bgClr>
                <a:srgbClr val="FFFF00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64971" name="Line 107"/>
          <p:cNvSpPr>
            <a:spLocks noChangeShapeType="1"/>
          </p:cNvSpPr>
          <p:nvPr/>
        </p:nvSpPr>
        <p:spPr bwMode="auto">
          <a:xfrm flipV="1">
            <a:off x="2627313" y="2852738"/>
            <a:ext cx="1441450" cy="1871662"/>
          </a:xfrm>
          <a:prstGeom prst="line">
            <a:avLst/>
          </a:prstGeom>
          <a:noFill/>
          <a:ln w="38100">
            <a:pattFill prst="wdDnDiag">
              <a:fgClr>
                <a:srgbClr val="000000"/>
              </a:fgClr>
              <a:bgClr>
                <a:srgbClr val="FFFF00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64976" name="Line 112"/>
          <p:cNvSpPr>
            <a:spLocks noChangeShapeType="1"/>
          </p:cNvSpPr>
          <p:nvPr/>
        </p:nvSpPr>
        <p:spPr bwMode="auto">
          <a:xfrm flipV="1">
            <a:off x="4067175" y="2717800"/>
            <a:ext cx="0" cy="1444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grpSp>
        <p:nvGrpSpPr>
          <p:cNvPr id="5" name="Group 113"/>
          <p:cNvGrpSpPr>
            <a:grpSpLocks/>
          </p:cNvGrpSpPr>
          <p:nvPr/>
        </p:nvGrpSpPr>
        <p:grpSpPr bwMode="auto">
          <a:xfrm>
            <a:off x="3635375" y="2492375"/>
            <a:ext cx="504825" cy="215900"/>
            <a:chOff x="3152" y="2160"/>
            <a:chExt cx="273" cy="136"/>
          </a:xfrm>
        </p:grpSpPr>
        <p:sp>
          <p:nvSpPr>
            <p:cNvPr id="3118" name="AutoShape 114"/>
            <p:cNvSpPr>
              <a:spLocks noChangeArrowheads="1"/>
            </p:cNvSpPr>
            <p:nvPr/>
          </p:nvSpPr>
          <p:spPr bwMode="auto">
            <a:xfrm rot="5400000">
              <a:off x="3265" y="2092"/>
              <a:ext cx="46" cy="272"/>
            </a:xfrm>
            <a:prstGeom prst="can">
              <a:avLst>
                <a:gd name="adj" fmla="val 147826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19" name="AutoShape 115"/>
            <p:cNvSpPr>
              <a:spLocks noChangeArrowheads="1"/>
            </p:cNvSpPr>
            <p:nvPr/>
          </p:nvSpPr>
          <p:spPr bwMode="auto">
            <a:xfrm>
              <a:off x="3334" y="2160"/>
              <a:ext cx="91" cy="136"/>
            </a:xfrm>
            <a:prstGeom prst="cube">
              <a:avLst>
                <a:gd name="adj" fmla="val 25000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64980" name="Text Box 116"/>
          <p:cNvSpPr txBox="1">
            <a:spLocks noChangeArrowheads="1"/>
          </p:cNvSpPr>
          <p:nvPr/>
        </p:nvSpPr>
        <p:spPr bwMode="auto">
          <a:xfrm>
            <a:off x="2339975" y="3068638"/>
            <a:ext cx="1539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/>
              <a:t>Gebäudeecke</a:t>
            </a:r>
          </a:p>
        </p:txBody>
      </p:sp>
      <p:sp>
        <p:nvSpPr>
          <p:cNvPr id="164983" name="Freeform 119"/>
          <p:cNvSpPr>
            <a:spLocks/>
          </p:cNvSpPr>
          <p:nvPr/>
        </p:nvSpPr>
        <p:spPr bwMode="auto">
          <a:xfrm>
            <a:off x="2555875" y="3213100"/>
            <a:ext cx="4321175" cy="2016125"/>
          </a:xfrm>
          <a:custGeom>
            <a:avLst/>
            <a:gdLst>
              <a:gd name="T0" fmla="*/ 2808287 w 2722"/>
              <a:gd name="T1" fmla="*/ 2016125 h 1270"/>
              <a:gd name="T2" fmla="*/ 4321175 w 2722"/>
              <a:gd name="T3" fmla="*/ 0 h 1270"/>
              <a:gd name="T4" fmla="*/ 1511300 w 2722"/>
              <a:gd name="T5" fmla="*/ 0 h 1270"/>
              <a:gd name="T6" fmla="*/ 0 w 2722"/>
              <a:gd name="T7" fmla="*/ 2016125 h 1270"/>
              <a:gd name="T8" fmla="*/ 2808287 w 2722"/>
              <a:gd name="T9" fmla="*/ 2016125 h 12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22"/>
              <a:gd name="T16" fmla="*/ 0 h 1270"/>
              <a:gd name="T17" fmla="*/ 2722 w 2722"/>
              <a:gd name="T18" fmla="*/ 1270 h 12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22" h="1270">
                <a:moveTo>
                  <a:pt x="1769" y="1270"/>
                </a:moveTo>
                <a:lnTo>
                  <a:pt x="2722" y="0"/>
                </a:lnTo>
                <a:lnTo>
                  <a:pt x="952" y="0"/>
                </a:lnTo>
                <a:lnTo>
                  <a:pt x="0" y="1270"/>
                </a:lnTo>
                <a:lnTo>
                  <a:pt x="1769" y="1270"/>
                </a:lnTo>
                <a:close/>
              </a:path>
            </a:pathLst>
          </a:custGeom>
          <a:noFill/>
          <a:ln w="508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4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4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4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4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4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4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4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4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4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4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4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4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4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4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649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4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4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6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164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64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64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164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4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4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64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64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64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2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3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3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4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3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4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5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3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1649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7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64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64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64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164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164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8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1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2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2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3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01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649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64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64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2" dur="500"/>
                                        <p:tgtEl>
                                          <p:spTgt spid="164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5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1649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64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64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4" dur="1000"/>
                                        <p:tgtEl>
                                          <p:spTgt spid="164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164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64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164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164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64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164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164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164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2" dur="1000"/>
                                        <p:tgtEl>
                                          <p:spTgt spid="164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164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164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164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164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164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164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164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64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164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6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 nodeType="clickPar">
                      <p:stCondLst>
                        <p:cond delay="indefinite"/>
                      </p:stCondLst>
                      <p:childTnLst>
                        <p:par>
                          <p:cTn id="2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164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164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1000"/>
                                        <p:tgtEl>
                                          <p:spTgt spid="164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164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164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1649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3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4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4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5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4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5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6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4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8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9" dur="500"/>
                                        <p:tgtEl>
                                          <p:spTgt spid="164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2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3" dur="500"/>
                                        <p:tgtEl>
                                          <p:spTgt spid="1649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6" dur="500"/>
                                        <p:tgtEl>
                                          <p:spTgt spid="1649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9" dur="500"/>
                                        <p:tgtEl>
                                          <p:spTgt spid="1649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2" dur="500"/>
                                        <p:tgtEl>
                                          <p:spTgt spid="1649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5" dur="500"/>
                                        <p:tgtEl>
                                          <p:spTgt spid="1649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164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164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1" dur="1000"/>
                                        <p:tgtEl>
                                          <p:spTgt spid="164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 nodeType="clickPar">
                      <p:stCondLst>
                        <p:cond delay="indefinite"/>
                      </p:stCondLst>
                      <p:childTnLst>
                        <p:par>
                          <p:cTn id="3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164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164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8" dur="1000"/>
                                        <p:tgtEl>
                                          <p:spTgt spid="164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7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 nodeType="clickPar">
                      <p:stCondLst>
                        <p:cond delay="indefinite"/>
                      </p:stCondLst>
                      <p:childTnLst>
                        <p:par>
                          <p:cTn id="3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164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1000" fill="hold"/>
                                        <p:tgtEl>
                                          <p:spTgt spid="164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1" dur="1000"/>
                                        <p:tgtEl>
                                          <p:spTgt spid="164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164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1000" fill="hold"/>
                                        <p:tgtEl>
                                          <p:spTgt spid="164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6" dur="1000"/>
                                        <p:tgtEl>
                                          <p:spTgt spid="164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164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164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1" dur="1000"/>
                                        <p:tgtEl>
                                          <p:spTgt spid="164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 nodeType="clickPar">
                      <p:stCondLst>
                        <p:cond delay="indefinite"/>
                      </p:stCondLst>
                      <p:childTnLst>
                        <p:par>
                          <p:cTn id="3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6" dur="1000" fill="hold"/>
                                        <p:tgtEl>
                                          <p:spTgt spid="164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1000" fill="hold"/>
                                        <p:tgtEl>
                                          <p:spTgt spid="164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8" dur="1000"/>
                                        <p:tgtEl>
                                          <p:spTgt spid="164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 nodeType="clickPar">
                      <p:stCondLst>
                        <p:cond delay="indefinite"/>
                      </p:stCondLst>
                      <p:childTnLst>
                        <p:par>
                          <p:cTn id="3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7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 nodeType="clickPar">
                      <p:stCondLst>
                        <p:cond delay="indefinite"/>
                      </p:stCondLst>
                      <p:childTnLst>
                        <p:par>
                          <p:cTn id="3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1" dur="500" fill="hold"/>
                                        <p:tgtEl>
                                          <p:spTgt spid="164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2" dur="500" fill="hold"/>
                                        <p:tgtEl>
                                          <p:spTgt spid="164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1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3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1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3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3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2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46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7" dur="500"/>
                                        <p:tgtEl>
                                          <p:spTgt spid="1649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1" dur="500"/>
                                        <p:tgtEl>
                                          <p:spTgt spid="1649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4" dur="500"/>
                                        <p:tgtEl>
                                          <p:spTgt spid="1649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 nodeType="clickPar">
                      <p:stCondLst>
                        <p:cond delay="indefinite"/>
                      </p:stCondLst>
                      <p:childTnLst>
                        <p:par>
                          <p:cTn id="4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9" dur="500"/>
                                        <p:tgtEl>
                                          <p:spTgt spid="164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2" dur="500"/>
                                        <p:tgtEl>
                                          <p:spTgt spid="164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6" dur="1000" fill="hold"/>
                                        <p:tgtEl>
                                          <p:spTgt spid="164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1000" fill="hold"/>
                                        <p:tgtEl>
                                          <p:spTgt spid="164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8" dur="1000"/>
                                        <p:tgtEl>
                                          <p:spTgt spid="164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 nodeType="clickPar">
                      <p:stCondLst>
                        <p:cond delay="indefinite"/>
                      </p:stCondLst>
                      <p:childTnLst>
                        <p:par>
                          <p:cTn id="4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3" dur="1000" fill="hold"/>
                                        <p:tgtEl>
                                          <p:spTgt spid="164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1000" fill="hold"/>
                                        <p:tgtEl>
                                          <p:spTgt spid="164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5" dur="1000"/>
                                        <p:tgtEl>
                                          <p:spTgt spid="164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 nodeType="clickPar">
                      <p:stCondLst>
                        <p:cond delay="indefinite"/>
                      </p:stCondLst>
                      <p:childTnLst>
                        <p:par>
                          <p:cTn id="4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9" dur="500"/>
                                        <p:tgtEl>
                                          <p:spTgt spid="1649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937" grpId="0" animBg="1"/>
      <p:bldP spid="164936" grpId="0"/>
      <p:bldP spid="164938" grpId="0"/>
      <p:bldP spid="164939" grpId="0" animBg="1"/>
      <p:bldP spid="164939" grpId="1" animBg="1"/>
      <p:bldP spid="164943" grpId="0"/>
      <p:bldP spid="164943" grpId="1"/>
      <p:bldP spid="164944" grpId="0"/>
      <p:bldP spid="164944" grpId="1"/>
      <p:bldP spid="164944" grpId="2"/>
      <p:bldP spid="164941" grpId="0" animBg="1"/>
      <p:bldP spid="164913" grpId="0" animBg="1"/>
      <p:bldP spid="164929" grpId="0" animBg="1"/>
      <p:bldP spid="164914" grpId="0" animBg="1"/>
      <p:bldP spid="164915" grpId="0" animBg="1"/>
      <p:bldP spid="164947" grpId="0" animBg="1"/>
      <p:bldP spid="164955" grpId="0" animBg="1"/>
      <p:bldP spid="164955" grpId="1" animBg="1"/>
      <p:bldP spid="164956" grpId="0" animBg="1"/>
      <p:bldP spid="164956" grpId="1" animBg="1"/>
      <p:bldP spid="164921" grpId="0"/>
      <p:bldP spid="164921" grpId="1"/>
      <p:bldP spid="164959" grpId="0" animBg="1"/>
      <p:bldP spid="164959" grpId="1" animBg="1"/>
      <p:bldP spid="164962" grpId="0" animBg="1"/>
      <p:bldP spid="164960" grpId="0" animBg="1"/>
      <p:bldP spid="164960" grpId="1" animBg="1"/>
      <p:bldP spid="164961" grpId="0"/>
      <p:bldP spid="164961" grpId="1"/>
      <p:bldP spid="164963" grpId="0" animBg="1"/>
      <p:bldP spid="164958" grpId="0" animBg="1"/>
      <p:bldP spid="164958" grpId="1" animBg="1"/>
      <p:bldP spid="164957" grpId="0" animBg="1"/>
      <p:bldP spid="164957" grpId="1" animBg="1"/>
      <p:bldP spid="164923" grpId="0"/>
      <p:bldP spid="164923" grpId="1"/>
      <p:bldP spid="164967" grpId="0" animBg="1"/>
      <p:bldP spid="164924" grpId="0"/>
      <p:bldP spid="164924" grpId="1"/>
      <p:bldP spid="164968" grpId="0"/>
      <p:bldP spid="164970" grpId="0"/>
      <p:bldP spid="164970" grpId="1"/>
      <p:bldP spid="164972" grpId="0"/>
      <p:bldP spid="164972" grpId="1"/>
      <p:bldP spid="164973" grpId="0" animBg="1"/>
      <p:bldP spid="164973" grpId="1" animBg="1"/>
      <p:bldP spid="164974" grpId="0" animBg="1"/>
      <p:bldP spid="164975" grpId="0" animBg="1"/>
      <p:bldP spid="164969" grpId="0" animBg="1"/>
      <p:bldP spid="164969" grpId="1" animBg="1"/>
      <p:bldP spid="164971" grpId="0" animBg="1"/>
      <p:bldP spid="164971" grpId="1" animBg="1"/>
      <p:bldP spid="164976" grpId="0" animBg="1"/>
      <p:bldP spid="164980" grpId="0"/>
      <p:bldP spid="164983" grpId="0" animBg="1"/>
      <p:bldP spid="16498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261" name="AutoShape 85"/>
          <p:cNvSpPr>
            <a:spLocks noChangeArrowheads="1"/>
          </p:cNvSpPr>
          <p:nvPr/>
        </p:nvSpPr>
        <p:spPr bwMode="auto">
          <a:xfrm>
            <a:off x="6084888" y="1628775"/>
            <a:ext cx="2016125" cy="215900"/>
          </a:xfrm>
          <a:prstGeom prst="cube">
            <a:avLst>
              <a:gd name="adj" fmla="val 11764"/>
            </a:avLst>
          </a:prstGeom>
          <a:solidFill>
            <a:srgbClr val="99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8240" name="AutoShape 64"/>
          <p:cNvSpPr>
            <a:spLocks noChangeArrowheads="1"/>
          </p:cNvSpPr>
          <p:nvPr/>
        </p:nvSpPr>
        <p:spPr bwMode="auto">
          <a:xfrm>
            <a:off x="3386138" y="1628775"/>
            <a:ext cx="2016125" cy="215900"/>
          </a:xfrm>
          <a:prstGeom prst="cube">
            <a:avLst>
              <a:gd name="adj" fmla="val 11764"/>
            </a:avLst>
          </a:prstGeom>
          <a:solidFill>
            <a:srgbClr val="99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8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Das Schnurgerüst</a:t>
            </a:r>
            <a:endParaRPr lang="de-DE" dirty="0" smtClean="0"/>
          </a:p>
        </p:txBody>
      </p:sp>
      <p:sp>
        <p:nvSpPr>
          <p:cNvPr id="4102" name="AutoShape 4"/>
          <p:cNvSpPr>
            <a:spLocks noChangeArrowheads="1"/>
          </p:cNvSpPr>
          <p:nvPr/>
        </p:nvSpPr>
        <p:spPr bwMode="auto">
          <a:xfrm>
            <a:off x="0" y="1844675"/>
            <a:ext cx="9109075" cy="4537075"/>
          </a:xfrm>
          <a:prstGeom prst="parallelogram">
            <a:avLst>
              <a:gd name="adj" fmla="val 64572"/>
            </a:avLst>
          </a:prstGeom>
          <a:gradFill rotWithShape="1">
            <a:gsLst>
              <a:gs pos="0">
                <a:srgbClr val="007600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4103" name="Oval 5"/>
          <p:cNvSpPr>
            <a:spLocks noChangeArrowheads="1"/>
          </p:cNvSpPr>
          <p:nvPr/>
        </p:nvSpPr>
        <p:spPr bwMode="auto">
          <a:xfrm>
            <a:off x="5292725" y="5157788"/>
            <a:ext cx="2159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6784975" y="5243513"/>
            <a:ext cx="1531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/>
              <a:t>Baufluchtlinie</a:t>
            </a:r>
          </a:p>
        </p:txBody>
      </p:sp>
      <p:sp>
        <p:nvSpPr>
          <p:cNvPr id="4105" name="Oval 11"/>
          <p:cNvSpPr>
            <a:spLocks noChangeArrowheads="1"/>
          </p:cNvSpPr>
          <p:nvPr/>
        </p:nvSpPr>
        <p:spPr bwMode="auto">
          <a:xfrm>
            <a:off x="2484438" y="5157788"/>
            <a:ext cx="2159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106" name="Line 13"/>
          <p:cNvSpPr>
            <a:spLocks noChangeShapeType="1"/>
          </p:cNvSpPr>
          <p:nvPr/>
        </p:nvSpPr>
        <p:spPr bwMode="auto">
          <a:xfrm>
            <a:off x="250825" y="5229225"/>
            <a:ext cx="7345363" cy="0"/>
          </a:xfrm>
          <a:prstGeom prst="line">
            <a:avLst/>
          </a:prstGeom>
          <a:noFill/>
          <a:ln w="25400" cap="rnd">
            <a:solidFill>
              <a:srgbClr val="000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4107" name="AutoShape 14"/>
          <p:cNvSpPr>
            <a:spLocks noChangeArrowheads="1"/>
          </p:cNvSpPr>
          <p:nvPr/>
        </p:nvSpPr>
        <p:spPr bwMode="auto">
          <a:xfrm>
            <a:off x="5324475" y="4797425"/>
            <a:ext cx="144463" cy="431800"/>
          </a:xfrm>
          <a:prstGeom prst="can">
            <a:avLst>
              <a:gd name="adj" fmla="val 3364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108" name="AutoShape 15"/>
          <p:cNvSpPr>
            <a:spLocks noChangeArrowheads="1"/>
          </p:cNvSpPr>
          <p:nvPr/>
        </p:nvSpPr>
        <p:spPr bwMode="auto">
          <a:xfrm>
            <a:off x="2516188" y="4803775"/>
            <a:ext cx="144462" cy="431800"/>
          </a:xfrm>
          <a:prstGeom prst="can">
            <a:avLst>
              <a:gd name="adj" fmla="val 3364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109" name="Line 16"/>
          <p:cNvSpPr>
            <a:spLocks noChangeShapeType="1"/>
          </p:cNvSpPr>
          <p:nvPr/>
        </p:nvSpPr>
        <p:spPr bwMode="auto">
          <a:xfrm flipV="1">
            <a:off x="5395913" y="4686300"/>
            <a:ext cx="0" cy="1444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4110" name="Line 17"/>
          <p:cNvSpPr>
            <a:spLocks noChangeShapeType="1"/>
          </p:cNvSpPr>
          <p:nvPr/>
        </p:nvSpPr>
        <p:spPr bwMode="auto">
          <a:xfrm flipV="1">
            <a:off x="2587625" y="4678363"/>
            <a:ext cx="0" cy="144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4111" name="Oval 28"/>
          <p:cNvSpPr>
            <a:spLocks noChangeArrowheads="1"/>
          </p:cNvSpPr>
          <p:nvPr/>
        </p:nvSpPr>
        <p:spPr bwMode="auto">
          <a:xfrm>
            <a:off x="6732588" y="3213100"/>
            <a:ext cx="2159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112" name="AutoShape 31"/>
          <p:cNvSpPr>
            <a:spLocks noChangeArrowheads="1"/>
          </p:cNvSpPr>
          <p:nvPr/>
        </p:nvSpPr>
        <p:spPr bwMode="auto">
          <a:xfrm>
            <a:off x="6765925" y="2857500"/>
            <a:ext cx="144463" cy="431800"/>
          </a:xfrm>
          <a:prstGeom prst="can">
            <a:avLst>
              <a:gd name="adj" fmla="val 3364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113" name="Line 35"/>
          <p:cNvSpPr>
            <a:spLocks noChangeShapeType="1"/>
          </p:cNvSpPr>
          <p:nvPr/>
        </p:nvSpPr>
        <p:spPr bwMode="auto">
          <a:xfrm flipV="1">
            <a:off x="6848475" y="2722563"/>
            <a:ext cx="0" cy="144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4114" name="Oval 44"/>
          <p:cNvSpPr>
            <a:spLocks noChangeArrowheads="1"/>
          </p:cNvSpPr>
          <p:nvPr/>
        </p:nvSpPr>
        <p:spPr bwMode="auto">
          <a:xfrm>
            <a:off x="3962400" y="3194050"/>
            <a:ext cx="2159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115" name="AutoShape 45"/>
          <p:cNvSpPr>
            <a:spLocks noChangeArrowheads="1"/>
          </p:cNvSpPr>
          <p:nvPr/>
        </p:nvSpPr>
        <p:spPr bwMode="auto">
          <a:xfrm>
            <a:off x="3995738" y="2852738"/>
            <a:ext cx="144462" cy="431800"/>
          </a:xfrm>
          <a:prstGeom prst="can">
            <a:avLst>
              <a:gd name="adj" fmla="val 3364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4116" name="Line 48"/>
          <p:cNvSpPr>
            <a:spLocks noChangeShapeType="1"/>
          </p:cNvSpPr>
          <p:nvPr/>
        </p:nvSpPr>
        <p:spPr bwMode="auto">
          <a:xfrm flipV="1">
            <a:off x="4067175" y="2717800"/>
            <a:ext cx="0" cy="1444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78230" name="AutoShape 54"/>
          <p:cNvSpPr>
            <a:spLocks noChangeArrowheads="1"/>
          </p:cNvSpPr>
          <p:nvPr/>
        </p:nvSpPr>
        <p:spPr bwMode="auto">
          <a:xfrm>
            <a:off x="3419475" y="1268413"/>
            <a:ext cx="215900" cy="1296987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8231" name="AutoShape 55"/>
          <p:cNvSpPr>
            <a:spLocks noChangeArrowheads="1"/>
          </p:cNvSpPr>
          <p:nvPr/>
        </p:nvSpPr>
        <p:spPr bwMode="auto">
          <a:xfrm>
            <a:off x="5651500" y="4581525"/>
            <a:ext cx="215900" cy="1296988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8232" name="Line 56"/>
          <p:cNvSpPr>
            <a:spLocks noChangeShapeType="1"/>
          </p:cNvSpPr>
          <p:nvPr/>
        </p:nvSpPr>
        <p:spPr bwMode="auto">
          <a:xfrm flipH="1" flipV="1">
            <a:off x="3492500" y="1700213"/>
            <a:ext cx="2232025" cy="3455987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78234" name="AutoShape 58"/>
          <p:cNvSpPr>
            <a:spLocks noChangeArrowheads="1"/>
          </p:cNvSpPr>
          <p:nvPr/>
        </p:nvSpPr>
        <p:spPr bwMode="auto">
          <a:xfrm>
            <a:off x="7885113" y="1268413"/>
            <a:ext cx="215900" cy="1296987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8235" name="Line 59"/>
          <p:cNvSpPr>
            <a:spLocks noChangeShapeType="1"/>
          </p:cNvSpPr>
          <p:nvPr/>
        </p:nvSpPr>
        <p:spPr bwMode="auto">
          <a:xfrm flipH="1">
            <a:off x="1403350" y="2133600"/>
            <a:ext cx="6481763" cy="3024188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78236" name="AutoShape 60"/>
          <p:cNvSpPr>
            <a:spLocks noChangeArrowheads="1"/>
          </p:cNvSpPr>
          <p:nvPr/>
        </p:nvSpPr>
        <p:spPr bwMode="auto">
          <a:xfrm>
            <a:off x="4859338" y="1268413"/>
            <a:ext cx="215900" cy="1296987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8237" name="Line 61"/>
          <p:cNvSpPr>
            <a:spLocks noChangeShapeType="1"/>
          </p:cNvSpPr>
          <p:nvPr/>
        </p:nvSpPr>
        <p:spPr bwMode="auto">
          <a:xfrm flipH="1">
            <a:off x="2411413" y="1341438"/>
            <a:ext cx="6048375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2627313" y="1628775"/>
            <a:ext cx="792162" cy="1368425"/>
            <a:chOff x="3334" y="1207"/>
            <a:chExt cx="499" cy="862"/>
          </a:xfrm>
        </p:grpSpPr>
        <p:sp>
          <p:nvSpPr>
            <p:cNvPr id="4150" name="Freeform 69"/>
            <p:cNvSpPr>
              <a:spLocks/>
            </p:cNvSpPr>
            <p:nvPr/>
          </p:nvSpPr>
          <p:spPr bwMode="auto">
            <a:xfrm>
              <a:off x="3379" y="1207"/>
              <a:ext cx="454" cy="862"/>
            </a:xfrm>
            <a:custGeom>
              <a:avLst/>
              <a:gdLst>
                <a:gd name="T0" fmla="*/ 454 w 454"/>
                <a:gd name="T1" fmla="*/ 0 h 862"/>
                <a:gd name="T2" fmla="*/ 0 w 454"/>
                <a:gd name="T3" fmla="*/ 726 h 862"/>
                <a:gd name="T4" fmla="*/ 0 w 454"/>
                <a:gd name="T5" fmla="*/ 862 h 862"/>
                <a:gd name="T6" fmla="*/ 454 w 454"/>
                <a:gd name="T7" fmla="*/ 136 h 862"/>
                <a:gd name="T8" fmla="*/ 454 w 454"/>
                <a:gd name="T9" fmla="*/ 0 h 8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4"/>
                <a:gd name="T16" fmla="*/ 0 h 862"/>
                <a:gd name="T17" fmla="*/ 454 w 454"/>
                <a:gd name="T18" fmla="*/ 862 h 8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4" h="862">
                  <a:moveTo>
                    <a:pt x="454" y="0"/>
                  </a:moveTo>
                  <a:lnTo>
                    <a:pt x="0" y="726"/>
                  </a:lnTo>
                  <a:lnTo>
                    <a:pt x="0" y="862"/>
                  </a:lnTo>
                  <a:lnTo>
                    <a:pt x="454" y="136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rgbClr val="99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51" name="Rectangle 70"/>
            <p:cNvSpPr>
              <a:spLocks noChangeArrowheads="1"/>
            </p:cNvSpPr>
            <p:nvPr/>
          </p:nvSpPr>
          <p:spPr bwMode="auto">
            <a:xfrm>
              <a:off x="3334" y="1933"/>
              <a:ext cx="45" cy="136"/>
            </a:xfrm>
            <a:prstGeom prst="rect">
              <a:avLst/>
            </a:prstGeom>
            <a:solidFill>
              <a:srgbClr val="9966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52" name="AutoShape 71"/>
            <p:cNvSpPr>
              <a:spLocks noChangeArrowheads="1"/>
            </p:cNvSpPr>
            <p:nvPr/>
          </p:nvSpPr>
          <p:spPr bwMode="auto">
            <a:xfrm>
              <a:off x="3334" y="1207"/>
              <a:ext cx="499" cy="726"/>
            </a:xfrm>
            <a:prstGeom prst="parallelogram">
              <a:avLst>
                <a:gd name="adj" fmla="val 91384"/>
              </a:avLst>
            </a:prstGeom>
            <a:solidFill>
              <a:srgbClr val="9966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78238" name="AutoShape 62"/>
          <p:cNvSpPr>
            <a:spLocks noChangeArrowheads="1"/>
          </p:cNvSpPr>
          <p:nvPr/>
        </p:nvSpPr>
        <p:spPr bwMode="auto">
          <a:xfrm>
            <a:off x="2771775" y="2276475"/>
            <a:ext cx="215900" cy="1296988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8256" name="AutoShape 80"/>
          <p:cNvSpPr>
            <a:spLocks noChangeArrowheads="1"/>
          </p:cNvSpPr>
          <p:nvPr/>
        </p:nvSpPr>
        <p:spPr bwMode="auto">
          <a:xfrm>
            <a:off x="2700338" y="4581525"/>
            <a:ext cx="215900" cy="1296988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8257" name="AutoShape 81"/>
          <p:cNvSpPr>
            <a:spLocks noChangeArrowheads="1"/>
          </p:cNvSpPr>
          <p:nvPr/>
        </p:nvSpPr>
        <p:spPr bwMode="auto">
          <a:xfrm>
            <a:off x="4284663" y="4581525"/>
            <a:ext cx="215900" cy="1296988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8255" name="Line 79"/>
          <p:cNvSpPr>
            <a:spLocks noChangeShapeType="1"/>
          </p:cNvSpPr>
          <p:nvPr/>
        </p:nvSpPr>
        <p:spPr bwMode="auto">
          <a:xfrm flipH="1">
            <a:off x="1042988" y="4652963"/>
            <a:ext cx="6048375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78239" name="Line 63"/>
          <p:cNvSpPr>
            <a:spLocks noChangeShapeType="1"/>
          </p:cNvSpPr>
          <p:nvPr/>
        </p:nvSpPr>
        <p:spPr bwMode="auto">
          <a:xfrm flipV="1">
            <a:off x="1042988" y="1052513"/>
            <a:ext cx="2665412" cy="3960812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78258" name="AutoShape 82"/>
          <p:cNvSpPr>
            <a:spLocks noChangeArrowheads="1"/>
          </p:cNvSpPr>
          <p:nvPr/>
        </p:nvSpPr>
        <p:spPr bwMode="auto">
          <a:xfrm>
            <a:off x="6227763" y="3716338"/>
            <a:ext cx="215900" cy="1296987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8259" name="AutoShape 83"/>
          <p:cNvSpPr>
            <a:spLocks noChangeArrowheads="1"/>
          </p:cNvSpPr>
          <p:nvPr/>
        </p:nvSpPr>
        <p:spPr bwMode="auto">
          <a:xfrm>
            <a:off x="7164388" y="2349500"/>
            <a:ext cx="215900" cy="1296988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8254" name="Line 78"/>
          <p:cNvSpPr>
            <a:spLocks noChangeShapeType="1"/>
          </p:cNvSpPr>
          <p:nvPr/>
        </p:nvSpPr>
        <p:spPr bwMode="auto">
          <a:xfrm flipV="1">
            <a:off x="5508625" y="1052513"/>
            <a:ext cx="2665413" cy="3960812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78260" name="AutoShape 84"/>
          <p:cNvSpPr>
            <a:spLocks noChangeArrowheads="1"/>
          </p:cNvSpPr>
          <p:nvPr/>
        </p:nvSpPr>
        <p:spPr bwMode="auto">
          <a:xfrm>
            <a:off x="6372225" y="1268413"/>
            <a:ext cx="215900" cy="1296987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8263" name="AutoShape 87"/>
          <p:cNvSpPr>
            <a:spLocks noChangeArrowheads="1"/>
          </p:cNvSpPr>
          <p:nvPr/>
        </p:nvSpPr>
        <p:spPr bwMode="auto">
          <a:xfrm>
            <a:off x="3851275" y="4941888"/>
            <a:ext cx="2016125" cy="215900"/>
          </a:xfrm>
          <a:prstGeom prst="cube">
            <a:avLst>
              <a:gd name="adj" fmla="val 11764"/>
            </a:avLst>
          </a:prstGeom>
          <a:solidFill>
            <a:srgbClr val="99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" name="Group 88"/>
          <p:cNvGrpSpPr>
            <a:grpSpLocks/>
          </p:cNvGrpSpPr>
          <p:nvPr/>
        </p:nvGrpSpPr>
        <p:grpSpPr bwMode="auto">
          <a:xfrm>
            <a:off x="7308850" y="1616075"/>
            <a:ext cx="855663" cy="1381125"/>
            <a:chOff x="3334" y="1207"/>
            <a:chExt cx="499" cy="862"/>
          </a:xfrm>
        </p:grpSpPr>
        <p:sp>
          <p:nvSpPr>
            <p:cNvPr id="4147" name="Freeform 89"/>
            <p:cNvSpPr>
              <a:spLocks/>
            </p:cNvSpPr>
            <p:nvPr/>
          </p:nvSpPr>
          <p:spPr bwMode="auto">
            <a:xfrm>
              <a:off x="3379" y="1207"/>
              <a:ext cx="454" cy="862"/>
            </a:xfrm>
            <a:custGeom>
              <a:avLst/>
              <a:gdLst>
                <a:gd name="T0" fmla="*/ 454 w 454"/>
                <a:gd name="T1" fmla="*/ 0 h 862"/>
                <a:gd name="T2" fmla="*/ 0 w 454"/>
                <a:gd name="T3" fmla="*/ 726 h 862"/>
                <a:gd name="T4" fmla="*/ 0 w 454"/>
                <a:gd name="T5" fmla="*/ 862 h 862"/>
                <a:gd name="T6" fmla="*/ 454 w 454"/>
                <a:gd name="T7" fmla="*/ 136 h 862"/>
                <a:gd name="T8" fmla="*/ 454 w 454"/>
                <a:gd name="T9" fmla="*/ 0 h 8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4"/>
                <a:gd name="T16" fmla="*/ 0 h 862"/>
                <a:gd name="T17" fmla="*/ 454 w 454"/>
                <a:gd name="T18" fmla="*/ 862 h 8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4" h="862">
                  <a:moveTo>
                    <a:pt x="454" y="0"/>
                  </a:moveTo>
                  <a:lnTo>
                    <a:pt x="0" y="726"/>
                  </a:lnTo>
                  <a:lnTo>
                    <a:pt x="0" y="862"/>
                  </a:lnTo>
                  <a:lnTo>
                    <a:pt x="454" y="136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rgbClr val="99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48" name="Rectangle 90"/>
            <p:cNvSpPr>
              <a:spLocks noChangeArrowheads="1"/>
            </p:cNvSpPr>
            <p:nvPr/>
          </p:nvSpPr>
          <p:spPr bwMode="auto">
            <a:xfrm>
              <a:off x="3334" y="1933"/>
              <a:ext cx="45" cy="136"/>
            </a:xfrm>
            <a:prstGeom prst="rect">
              <a:avLst/>
            </a:prstGeom>
            <a:solidFill>
              <a:srgbClr val="9966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49" name="AutoShape 91"/>
            <p:cNvSpPr>
              <a:spLocks noChangeArrowheads="1"/>
            </p:cNvSpPr>
            <p:nvPr/>
          </p:nvSpPr>
          <p:spPr bwMode="auto">
            <a:xfrm>
              <a:off x="3334" y="1207"/>
              <a:ext cx="499" cy="726"/>
            </a:xfrm>
            <a:prstGeom prst="parallelogram">
              <a:avLst>
                <a:gd name="adj" fmla="val 91384"/>
              </a:avLst>
            </a:prstGeom>
            <a:solidFill>
              <a:srgbClr val="9966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5867400" y="3789363"/>
            <a:ext cx="792163" cy="1368425"/>
            <a:chOff x="3334" y="1207"/>
            <a:chExt cx="499" cy="862"/>
          </a:xfrm>
        </p:grpSpPr>
        <p:sp>
          <p:nvSpPr>
            <p:cNvPr id="4144" name="Freeform 93"/>
            <p:cNvSpPr>
              <a:spLocks/>
            </p:cNvSpPr>
            <p:nvPr/>
          </p:nvSpPr>
          <p:spPr bwMode="auto">
            <a:xfrm>
              <a:off x="3379" y="1207"/>
              <a:ext cx="454" cy="862"/>
            </a:xfrm>
            <a:custGeom>
              <a:avLst/>
              <a:gdLst>
                <a:gd name="T0" fmla="*/ 454 w 454"/>
                <a:gd name="T1" fmla="*/ 0 h 862"/>
                <a:gd name="T2" fmla="*/ 0 w 454"/>
                <a:gd name="T3" fmla="*/ 726 h 862"/>
                <a:gd name="T4" fmla="*/ 0 w 454"/>
                <a:gd name="T5" fmla="*/ 862 h 862"/>
                <a:gd name="T6" fmla="*/ 454 w 454"/>
                <a:gd name="T7" fmla="*/ 136 h 862"/>
                <a:gd name="T8" fmla="*/ 454 w 454"/>
                <a:gd name="T9" fmla="*/ 0 h 8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4"/>
                <a:gd name="T16" fmla="*/ 0 h 862"/>
                <a:gd name="T17" fmla="*/ 454 w 454"/>
                <a:gd name="T18" fmla="*/ 862 h 8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4" h="862">
                  <a:moveTo>
                    <a:pt x="454" y="0"/>
                  </a:moveTo>
                  <a:lnTo>
                    <a:pt x="0" y="726"/>
                  </a:lnTo>
                  <a:lnTo>
                    <a:pt x="0" y="862"/>
                  </a:lnTo>
                  <a:lnTo>
                    <a:pt x="454" y="136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rgbClr val="99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45" name="Rectangle 94"/>
            <p:cNvSpPr>
              <a:spLocks noChangeArrowheads="1"/>
            </p:cNvSpPr>
            <p:nvPr/>
          </p:nvSpPr>
          <p:spPr bwMode="auto">
            <a:xfrm>
              <a:off x="3334" y="1933"/>
              <a:ext cx="45" cy="136"/>
            </a:xfrm>
            <a:prstGeom prst="rect">
              <a:avLst/>
            </a:prstGeom>
            <a:solidFill>
              <a:srgbClr val="9966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46" name="AutoShape 95"/>
            <p:cNvSpPr>
              <a:spLocks noChangeArrowheads="1"/>
            </p:cNvSpPr>
            <p:nvPr/>
          </p:nvSpPr>
          <p:spPr bwMode="auto">
            <a:xfrm>
              <a:off x="3334" y="1207"/>
              <a:ext cx="499" cy="726"/>
            </a:xfrm>
            <a:prstGeom prst="parallelogram">
              <a:avLst>
                <a:gd name="adj" fmla="val 91384"/>
              </a:avLst>
            </a:prstGeom>
            <a:solidFill>
              <a:srgbClr val="9966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5" name="Group 96"/>
          <p:cNvGrpSpPr>
            <a:grpSpLocks/>
          </p:cNvGrpSpPr>
          <p:nvPr/>
        </p:nvGrpSpPr>
        <p:grpSpPr bwMode="auto">
          <a:xfrm>
            <a:off x="1187450" y="3789363"/>
            <a:ext cx="792163" cy="1368425"/>
            <a:chOff x="3334" y="1207"/>
            <a:chExt cx="499" cy="862"/>
          </a:xfrm>
        </p:grpSpPr>
        <p:sp>
          <p:nvSpPr>
            <p:cNvPr id="4141" name="Freeform 97"/>
            <p:cNvSpPr>
              <a:spLocks/>
            </p:cNvSpPr>
            <p:nvPr/>
          </p:nvSpPr>
          <p:spPr bwMode="auto">
            <a:xfrm>
              <a:off x="3379" y="1207"/>
              <a:ext cx="454" cy="862"/>
            </a:xfrm>
            <a:custGeom>
              <a:avLst/>
              <a:gdLst>
                <a:gd name="T0" fmla="*/ 454 w 454"/>
                <a:gd name="T1" fmla="*/ 0 h 862"/>
                <a:gd name="T2" fmla="*/ 0 w 454"/>
                <a:gd name="T3" fmla="*/ 726 h 862"/>
                <a:gd name="T4" fmla="*/ 0 w 454"/>
                <a:gd name="T5" fmla="*/ 862 h 862"/>
                <a:gd name="T6" fmla="*/ 454 w 454"/>
                <a:gd name="T7" fmla="*/ 136 h 862"/>
                <a:gd name="T8" fmla="*/ 454 w 454"/>
                <a:gd name="T9" fmla="*/ 0 h 8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4"/>
                <a:gd name="T16" fmla="*/ 0 h 862"/>
                <a:gd name="T17" fmla="*/ 454 w 454"/>
                <a:gd name="T18" fmla="*/ 862 h 8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4" h="862">
                  <a:moveTo>
                    <a:pt x="454" y="0"/>
                  </a:moveTo>
                  <a:lnTo>
                    <a:pt x="0" y="726"/>
                  </a:lnTo>
                  <a:lnTo>
                    <a:pt x="0" y="862"/>
                  </a:lnTo>
                  <a:lnTo>
                    <a:pt x="454" y="136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rgbClr val="99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42" name="Rectangle 98"/>
            <p:cNvSpPr>
              <a:spLocks noChangeArrowheads="1"/>
            </p:cNvSpPr>
            <p:nvPr/>
          </p:nvSpPr>
          <p:spPr bwMode="auto">
            <a:xfrm>
              <a:off x="3334" y="1933"/>
              <a:ext cx="45" cy="136"/>
            </a:xfrm>
            <a:prstGeom prst="rect">
              <a:avLst/>
            </a:prstGeom>
            <a:solidFill>
              <a:srgbClr val="9966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43" name="AutoShape 99"/>
            <p:cNvSpPr>
              <a:spLocks noChangeArrowheads="1"/>
            </p:cNvSpPr>
            <p:nvPr/>
          </p:nvSpPr>
          <p:spPr bwMode="auto">
            <a:xfrm>
              <a:off x="3334" y="1207"/>
              <a:ext cx="499" cy="726"/>
            </a:xfrm>
            <a:prstGeom prst="parallelogram">
              <a:avLst>
                <a:gd name="adj" fmla="val 91384"/>
              </a:avLst>
            </a:prstGeom>
            <a:solidFill>
              <a:srgbClr val="9966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78233" name="AutoShape 57"/>
          <p:cNvSpPr>
            <a:spLocks noChangeArrowheads="1"/>
          </p:cNvSpPr>
          <p:nvPr/>
        </p:nvSpPr>
        <p:spPr bwMode="auto">
          <a:xfrm>
            <a:off x="1187450" y="4581525"/>
            <a:ext cx="215900" cy="1296988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8262" name="AutoShape 86"/>
          <p:cNvSpPr>
            <a:spLocks noChangeArrowheads="1"/>
          </p:cNvSpPr>
          <p:nvPr/>
        </p:nvSpPr>
        <p:spPr bwMode="auto">
          <a:xfrm>
            <a:off x="1187450" y="4941888"/>
            <a:ext cx="2016125" cy="215900"/>
          </a:xfrm>
          <a:prstGeom prst="cube">
            <a:avLst>
              <a:gd name="adj" fmla="val 11764"/>
            </a:avLst>
          </a:prstGeom>
          <a:solidFill>
            <a:srgbClr val="99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8253" name="AutoShape 77"/>
          <p:cNvSpPr>
            <a:spLocks noChangeArrowheads="1"/>
          </p:cNvSpPr>
          <p:nvPr/>
        </p:nvSpPr>
        <p:spPr bwMode="auto">
          <a:xfrm>
            <a:off x="1835150" y="3573463"/>
            <a:ext cx="215900" cy="1296987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8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8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78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8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8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78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8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8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7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178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78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78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7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178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5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5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78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78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7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178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5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8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78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78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7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178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78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78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78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78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78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78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78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78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261" grpId="0" animBg="1"/>
      <p:bldP spid="178240" grpId="0" animBg="1"/>
      <p:bldP spid="178230" grpId="0" animBg="1"/>
      <p:bldP spid="178231" grpId="0" animBg="1"/>
      <p:bldP spid="178232" grpId="0" animBg="1"/>
      <p:bldP spid="178232" grpId="1" animBg="1"/>
      <p:bldP spid="178234" grpId="0" animBg="1"/>
      <p:bldP spid="178235" grpId="0" animBg="1"/>
      <p:bldP spid="178235" grpId="1" animBg="1"/>
      <p:bldP spid="178236" grpId="0" animBg="1"/>
      <p:bldP spid="178237" grpId="0" animBg="1"/>
      <p:bldP spid="178237" grpId="1" animBg="1"/>
      <p:bldP spid="178238" grpId="0" animBg="1"/>
      <p:bldP spid="178256" grpId="0" animBg="1"/>
      <p:bldP spid="178257" grpId="0" animBg="1"/>
      <p:bldP spid="178255" grpId="0" animBg="1"/>
      <p:bldP spid="178255" grpId="1" animBg="1"/>
      <p:bldP spid="178239" grpId="0" animBg="1"/>
      <p:bldP spid="178239" grpId="1" animBg="1"/>
      <p:bldP spid="178258" grpId="0" animBg="1"/>
      <p:bldP spid="178259" grpId="0" animBg="1"/>
      <p:bldP spid="178254" grpId="0" animBg="1"/>
      <p:bldP spid="178254" grpId="1" animBg="1"/>
      <p:bldP spid="178260" grpId="0" animBg="1"/>
      <p:bldP spid="178263" grpId="0" animBg="1"/>
      <p:bldP spid="178233" grpId="0" animBg="1"/>
      <p:bldP spid="178262" grpId="0" animBg="1"/>
      <p:bldP spid="1782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40"/>
          <p:cNvSpPr>
            <a:spLocks noChangeArrowheads="1"/>
          </p:cNvSpPr>
          <p:nvPr/>
        </p:nvSpPr>
        <p:spPr bwMode="auto">
          <a:xfrm>
            <a:off x="6084888" y="1628775"/>
            <a:ext cx="2016125" cy="215900"/>
          </a:xfrm>
          <a:prstGeom prst="cube">
            <a:avLst>
              <a:gd name="adj" fmla="val 11764"/>
            </a:avLst>
          </a:prstGeom>
          <a:solidFill>
            <a:srgbClr val="99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23" name="AutoShape 26"/>
          <p:cNvSpPr>
            <a:spLocks noChangeArrowheads="1"/>
          </p:cNvSpPr>
          <p:nvPr/>
        </p:nvSpPr>
        <p:spPr bwMode="auto">
          <a:xfrm>
            <a:off x="3386138" y="1628775"/>
            <a:ext cx="2016125" cy="215900"/>
          </a:xfrm>
          <a:prstGeom prst="cube">
            <a:avLst>
              <a:gd name="adj" fmla="val 11764"/>
            </a:avLst>
          </a:prstGeom>
          <a:solidFill>
            <a:srgbClr val="99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9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32071"/>
            <a:ext cx="854075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de-DE" dirty="0" smtClean="0"/>
              <a:t>Das Schnurgerüst</a:t>
            </a:r>
          </a:p>
        </p:txBody>
      </p:sp>
      <p:sp>
        <p:nvSpPr>
          <p:cNvPr id="5126" name="AutoShape 4"/>
          <p:cNvSpPr>
            <a:spLocks noChangeArrowheads="1"/>
          </p:cNvSpPr>
          <p:nvPr/>
        </p:nvSpPr>
        <p:spPr bwMode="auto">
          <a:xfrm>
            <a:off x="-107950" y="1844675"/>
            <a:ext cx="9109075" cy="4537075"/>
          </a:xfrm>
          <a:prstGeom prst="parallelogram">
            <a:avLst>
              <a:gd name="adj" fmla="val 64572"/>
            </a:avLst>
          </a:prstGeom>
          <a:gradFill rotWithShape="1">
            <a:gsLst>
              <a:gs pos="0">
                <a:srgbClr val="007600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5127" name="Oval 5"/>
          <p:cNvSpPr>
            <a:spLocks noChangeArrowheads="1"/>
          </p:cNvSpPr>
          <p:nvPr/>
        </p:nvSpPr>
        <p:spPr bwMode="auto">
          <a:xfrm>
            <a:off x="5292725" y="5157788"/>
            <a:ext cx="2159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6784975" y="5243513"/>
            <a:ext cx="1531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/>
              <a:t>Baufluchtlinie</a:t>
            </a:r>
          </a:p>
        </p:txBody>
      </p:sp>
      <p:sp>
        <p:nvSpPr>
          <p:cNvPr id="5129" name="Oval 7"/>
          <p:cNvSpPr>
            <a:spLocks noChangeArrowheads="1"/>
          </p:cNvSpPr>
          <p:nvPr/>
        </p:nvSpPr>
        <p:spPr bwMode="auto">
          <a:xfrm>
            <a:off x="2484438" y="5157788"/>
            <a:ext cx="2159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30" name="Line 8"/>
          <p:cNvSpPr>
            <a:spLocks noChangeShapeType="1"/>
          </p:cNvSpPr>
          <p:nvPr/>
        </p:nvSpPr>
        <p:spPr bwMode="auto">
          <a:xfrm>
            <a:off x="250825" y="5229225"/>
            <a:ext cx="7345363" cy="0"/>
          </a:xfrm>
          <a:prstGeom prst="line">
            <a:avLst/>
          </a:prstGeom>
          <a:noFill/>
          <a:ln w="25400" cap="rnd">
            <a:solidFill>
              <a:srgbClr val="000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31" name="AutoShape 9"/>
          <p:cNvSpPr>
            <a:spLocks noChangeArrowheads="1"/>
          </p:cNvSpPr>
          <p:nvPr/>
        </p:nvSpPr>
        <p:spPr bwMode="auto">
          <a:xfrm>
            <a:off x="5324475" y="4797425"/>
            <a:ext cx="144463" cy="431800"/>
          </a:xfrm>
          <a:prstGeom prst="can">
            <a:avLst>
              <a:gd name="adj" fmla="val 3364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32" name="AutoShape 10"/>
          <p:cNvSpPr>
            <a:spLocks noChangeArrowheads="1"/>
          </p:cNvSpPr>
          <p:nvPr/>
        </p:nvSpPr>
        <p:spPr bwMode="auto">
          <a:xfrm>
            <a:off x="2516188" y="4803775"/>
            <a:ext cx="144462" cy="431800"/>
          </a:xfrm>
          <a:prstGeom prst="can">
            <a:avLst>
              <a:gd name="adj" fmla="val 3364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33" name="Line 11"/>
          <p:cNvSpPr>
            <a:spLocks noChangeShapeType="1"/>
          </p:cNvSpPr>
          <p:nvPr/>
        </p:nvSpPr>
        <p:spPr bwMode="auto">
          <a:xfrm flipV="1">
            <a:off x="5395913" y="4686300"/>
            <a:ext cx="0" cy="1444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34" name="Line 12"/>
          <p:cNvSpPr>
            <a:spLocks noChangeShapeType="1"/>
          </p:cNvSpPr>
          <p:nvPr/>
        </p:nvSpPr>
        <p:spPr bwMode="auto">
          <a:xfrm flipV="1">
            <a:off x="2587625" y="4678363"/>
            <a:ext cx="0" cy="144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35" name="Oval 13"/>
          <p:cNvSpPr>
            <a:spLocks noChangeArrowheads="1"/>
          </p:cNvSpPr>
          <p:nvPr/>
        </p:nvSpPr>
        <p:spPr bwMode="auto">
          <a:xfrm>
            <a:off x="6732588" y="3213100"/>
            <a:ext cx="2159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36" name="AutoShape 14"/>
          <p:cNvSpPr>
            <a:spLocks noChangeArrowheads="1"/>
          </p:cNvSpPr>
          <p:nvPr/>
        </p:nvSpPr>
        <p:spPr bwMode="auto">
          <a:xfrm>
            <a:off x="6765925" y="2857500"/>
            <a:ext cx="144463" cy="431800"/>
          </a:xfrm>
          <a:prstGeom prst="can">
            <a:avLst>
              <a:gd name="adj" fmla="val 3364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37" name="Line 15"/>
          <p:cNvSpPr>
            <a:spLocks noChangeShapeType="1"/>
          </p:cNvSpPr>
          <p:nvPr/>
        </p:nvSpPr>
        <p:spPr bwMode="auto">
          <a:xfrm flipV="1">
            <a:off x="6848475" y="2722563"/>
            <a:ext cx="0" cy="144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79216" name="Oval 16"/>
          <p:cNvSpPr>
            <a:spLocks noChangeArrowheads="1"/>
          </p:cNvSpPr>
          <p:nvPr/>
        </p:nvSpPr>
        <p:spPr bwMode="auto">
          <a:xfrm>
            <a:off x="3962400" y="3194050"/>
            <a:ext cx="2159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9217" name="AutoShape 17"/>
          <p:cNvSpPr>
            <a:spLocks noChangeArrowheads="1"/>
          </p:cNvSpPr>
          <p:nvPr/>
        </p:nvSpPr>
        <p:spPr bwMode="auto">
          <a:xfrm>
            <a:off x="3995738" y="2852738"/>
            <a:ext cx="144462" cy="431800"/>
          </a:xfrm>
          <a:prstGeom prst="can">
            <a:avLst>
              <a:gd name="adj" fmla="val 3364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9218" name="Line 18"/>
          <p:cNvSpPr>
            <a:spLocks noChangeShapeType="1"/>
          </p:cNvSpPr>
          <p:nvPr/>
        </p:nvSpPr>
        <p:spPr bwMode="auto">
          <a:xfrm flipV="1">
            <a:off x="4067175" y="2717800"/>
            <a:ext cx="0" cy="1444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5141" name="AutoShape 19"/>
          <p:cNvSpPr>
            <a:spLocks noChangeArrowheads="1"/>
          </p:cNvSpPr>
          <p:nvPr/>
        </p:nvSpPr>
        <p:spPr bwMode="auto">
          <a:xfrm>
            <a:off x="3419475" y="1268413"/>
            <a:ext cx="215900" cy="1296987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42" name="AutoShape 20"/>
          <p:cNvSpPr>
            <a:spLocks noChangeArrowheads="1"/>
          </p:cNvSpPr>
          <p:nvPr/>
        </p:nvSpPr>
        <p:spPr bwMode="auto">
          <a:xfrm>
            <a:off x="5651500" y="4581525"/>
            <a:ext cx="215900" cy="1296988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43" name="AutoShape 22"/>
          <p:cNvSpPr>
            <a:spLocks noChangeArrowheads="1"/>
          </p:cNvSpPr>
          <p:nvPr/>
        </p:nvSpPr>
        <p:spPr bwMode="auto">
          <a:xfrm>
            <a:off x="7885113" y="1268413"/>
            <a:ext cx="215900" cy="1296987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auto">
          <a:xfrm>
            <a:off x="4859338" y="1268413"/>
            <a:ext cx="215900" cy="1296987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145" name="Group 27"/>
          <p:cNvGrpSpPr>
            <a:grpSpLocks/>
          </p:cNvGrpSpPr>
          <p:nvPr/>
        </p:nvGrpSpPr>
        <p:grpSpPr bwMode="auto">
          <a:xfrm>
            <a:off x="2627313" y="1628775"/>
            <a:ext cx="792162" cy="1368425"/>
            <a:chOff x="3334" y="1207"/>
            <a:chExt cx="499" cy="862"/>
          </a:xfrm>
        </p:grpSpPr>
        <p:sp>
          <p:nvSpPr>
            <p:cNvPr id="5196" name="Freeform 28"/>
            <p:cNvSpPr>
              <a:spLocks/>
            </p:cNvSpPr>
            <p:nvPr/>
          </p:nvSpPr>
          <p:spPr bwMode="auto">
            <a:xfrm>
              <a:off x="3379" y="1207"/>
              <a:ext cx="454" cy="862"/>
            </a:xfrm>
            <a:custGeom>
              <a:avLst/>
              <a:gdLst>
                <a:gd name="T0" fmla="*/ 454 w 454"/>
                <a:gd name="T1" fmla="*/ 0 h 862"/>
                <a:gd name="T2" fmla="*/ 0 w 454"/>
                <a:gd name="T3" fmla="*/ 726 h 862"/>
                <a:gd name="T4" fmla="*/ 0 w 454"/>
                <a:gd name="T5" fmla="*/ 862 h 862"/>
                <a:gd name="T6" fmla="*/ 454 w 454"/>
                <a:gd name="T7" fmla="*/ 136 h 862"/>
                <a:gd name="T8" fmla="*/ 454 w 454"/>
                <a:gd name="T9" fmla="*/ 0 h 8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4"/>
                <a:gd name="T16" fmla="*/ 0 h 862"/>
                <a:gd name="T17" fmla="*/ 454 w 454"/>
                <a:gd name="T18" fmla="*/ 862 h 8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4" h="862">
                  <a:moveTo>
                    <a:pt x="454" y="0"/>
                  </a:moveTo>
                  <a:lnTo>
                    <a:pt x="0" y="726"/>
                  </a:lnTo>
                  <a:lnTo>
                    <a:pt x="0" y="862"/>
                  </a:lnTo>
                  <a:lnTo>
                    <a:pt x="454" y="136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rgbClr val="99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97" name="Rectangle 29"/>
            <p:cNvSpPr>
              <a:spLocks noChangeArrowheads="1"/>
            </p:cNvSpPr>
            <p:nvPr/>
          </p:nvSpPr>
          <p:spPr bwMode="auto">
            <a:xfrm>
              <a:off x="3334" y="1933"/>
              <a:ext cx="45" cy="136"/>
            </a:xfrm>
            <a:prstGeom prst="rect">
              <a:avLst/>
            </a:prstGeom>
            <a:solidFill>
              <a:srgbClr val="9966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98" name="AutoShape 30"/>
            <p:cNvSpPr>
              <a:spLocks noChangeArrowheads="1"/>
            </p:cNvSpPr>
            <p:nvPr/>
          </p:nvSpPr>
          <p:spPr bwMode="auto">
            <a:xfrm>
              <a:off x="3334" y="1207"/>
              <a:ext cx="499" cy="726"/>
            </a:xfrm>
            <a:prstGeom prst="parallelogram">
              <a:avLst>
                <a:gd name="adj" fmla="val 91384"/>
              </a:avLst>
            </a:prstGeom>
            <a:solidFill>
              <a:srgbClr val="9966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146" name="AutoShape 31"/>
          <p:cNvSpPr>
            <a:spLocks noChangeArrowheads="1"/>
          </p:cNvSpPr>
          <p:nvPr/>
        </p:nvSpPr>
        <p:spPr bwMode="auto">
          <a:xfrm>
            <a:off x="2771775" y="2276475"/>
            <a:ext cx="215900" cy="1296988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47" name="AutoShape 32"/>
          <p:cNvSpPr>
            <a:spLocks noChangeArrowheads="1"/>
          </p:cNvSpPr>
          <p:nvPr/>
        </p:nvSpPr>
        <p:spPr bwMode="auto">
          <a:xfrm>
            <a:off x="2700338" y="4581525"/>
            <a:ext cx="215900" cy="1296988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48" name="AutoShape 33"/>
          <p:cNvSpPr>
            <a:spLocks noChangeArrowheads="1"/>
          </p:cNvSpPr>
          <p:nvPr/>
        </p:nvSpPr>
        <p:spPr bwMode="auto">
          <a:xfrm>
            <a:off x="4284663" y="4581525"/>
            <a:ext cx="215900" cy="1296988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49" name="AutoShape 36"/>
          <p:cNvSpPr>
            <a:spLocks noChangeArrowheads="1"/>
          </p:cNvSpPr>
          <p:nvPr/>
        </p:nvSpPr>
        <p:spPr bwMode="auto">
          <a:xfrm>
            <a:off x="6227763" y="3716338"/>
            <a:ext cx="215900" cy="1296987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50" name="AutoShape 37"/>
          <p:cNvSpPr>
            <a:spLocks noChangeArrowheads="1"/>
          </p:cNvSpPr>
          <p:nvPr/>
        </p:nvSpPr>
        <p:spPr bwMode="auto">
          <a:xfrm>
            <a:off x="7164388" y="2349500"/>
            <a:ext cx="215900" cy="1296988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51" name="AutoShape 39"/>
          <p:cNvSpPr>
            <a:spLocks noChangeArrowheads="1"/>
          </p:cNvSpPr>
          <p:nvPr/>
        </p:nvSpPr>
        <p:spPr bwMode="auto">
          <a:xfrm>
            <a:off x="6372225" y="1268413"/>
            <a:ext cx="215900" cy="1296987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52" name="AutoShape 41"/>
          <p:cNvSpPr>
            <a:spLocks noChangeArrowheads="1"/>
          </p:cNvSpPr>
          <p:nvPr/>
        </p:nvSpPr>
        <p:spPr bwMode="auto">
          <a:xfrm>
            <a:off x="3851275" y="4941888"/>
            <a:ext cx="2016125" cy="215900"/>
          </a:xfrm>
          <a:prstGeom prst="cube">
            <a:avLst>
              <a:gd name="adj" fmla="val 11764"/>
            </a:avLst>
          </a:prstGeom>
          <a:solidFill>
            <a:srgbClr val="99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153" name="Group 42"/>
          <p:cNvGrpSpPr>
            <a:grpSpLocks/>
          </p:cNvGrpSpPr>
          <p:nvPr/>
        </p:nvGrpSpPr>
        <p:grpSpPr bwMode="auto">
          <a:xfrm>
            <a:off x="7308850" y="1628775"/>
            <a:ext cx="792163" cy="1368425"/>
            <a:chOff x="3334" y="1207"/>
            <a:chExt cx="499" cy="862"/>
          </a:xfrm>
        </p:grpSpPr>
        <p:sp>
          <p:nvSpPr>
            <p:cNvPr id="5193" name="Freeform 43"/>
            <p:cNvSpPr>
              <a:spLocks/>
            </p:cNvSpPr>
            <p:nvPr/>
          </p:nvSpPr>
          <p:spPr bwMode="auto">
            <a:xfrm>
              <a:off x="3379" y="1207"/>
              <a:ext cx="454" cy="862"/>
            </a:xfrm>
            <a:custGeom>
              <a:avLst/>
              <a:gdLst>
                <a:gd name="T0" fmla="*/ 454 w 454"/>
                <a:gd name="T1" fmla="*/ 0 h 862"/>
                <a:gd name="T2" fmla="*/ 0 w 454"/>
                <a:gd name="T3" fmla="*/ 726 h 862"/>
                <a:gd name="T4" fmla="*/ 0 w 454"/>
                <a:gd name="T5" fmla="*/ 862 h 862"/>
                <a:gd name="T6" fmla="*/ 454 w 454"/>
                <a:gd name="T7" fmla="*/ 136 h 862"/>
                <a:gd name="T8" fmla="*/ 454 w 454"/>
                <a:gd name="T9" fmla="*/ 0 h 8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4"/>
                <a:gd name="T16" fmla="*/ 0 h 862"/>
                <a:gd name="T17" fmla="*/ 454 w 454"/>
                <a:gd name="T18" fmla="*/ 862 h 8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4" h="862">
                  <a:moveTo>
                    <a:pt x="454" y="0"/>
                  </a:moveTo>
                  <a:lnTo>
                    <a:pt x="0" y="726"/>
                  </a:lnTo>
                  <a:lnTo>
                    <a:pt x="0" y="862"/>
                  </a:lnTo>
                  <a:lnTo>
                    <a:pt x="454" y="136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rgbClr val="99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94" name="Rectangle 44"/>
            <p:cNvSpPr>
              <a:spLocks noChangeArrowheads="1"/>
            </p:cNvSpPr>
            <p:nvPr/>
          </p:nvSpPr>
          <p:spPr bwMode="auto">
            <a:xfrm>
              <a:off x="3334" y="1933"/>
              <a:ext cx="45" cy="136"/>
            </a:xfrm>
            <a:prstGeom prst="rect">
              <a:avLst/>
            </a:prstGeom>
            <a:solidFill>
              <a:srgbClr val="9966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95" name="AutoShape 45"/>
            <p:cNvSpPr>
              <a:spLocks noChangeArrowheads="1"/>
            </p:cNvSpPr>
            <p:nvPr/>
          </p:nvSpPr>
          <p:spPr bwMode="auto">
            <a:xfrm>
              <a:off x="3334" y="1207"/>
              <a:ext cx="499" cy="726"/>
            </a:xfrm>
            <a:prstGeom prst="parallelogram">
              <a:avLst>
                <a:gd name="adj" fmla="val 91384"/>
              </a:avLst>
            </a:prstGeom>
            <a:solidFill>
              <a:srgbClr val="9966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5154" name="Group 46"/>
          <p:cNvGrpSpPr>
            <a:grpSpLocks/>
          </p:cNvGrpSpPr>
          <p:nvPr/>
        </p:nvGrpSpPr>
        <p:grpSpPr bwMode="auto">
          <a:xfrm>
            <a:off x="5848350" y="3795713"/>
            <a:ext cx="792163" cy="1368425"/>
            <a:chOff x="3334" y="1207"/>
            <a:chExt cx="499" cy="862"/>
          </a:xfrm>
        </p:grpSpPr>
        <p:sp>
          <p:nvSpPr>
            <p:cNvPr id="5190" name="Freeform 47"/>
            <p:cNvSpPr>
              <a:spLocks/>
            </p:cNvSpPr>
            <p:nvPr/>
          </p:nvSpPr>
          <p:spPr bwMode="auto">
            <a:xfrm>
              <a:off x="3379" y="1207"/>
              <a:ext cx="454" cy="862"/>
            </a:xfrm>
            <a:custGeom>
              <a:avLst/>
              <a:gdLst>
                <a:gd name="T0" fmla="*/ 454 w 454"/>
                <a:gd name="T1" fmla="*/ 0 h 862"/>
                <a:gd name="T2" fmla="*/ 0 w 454"/>
                <a:gd name="T3" fmla="*/ 726 h 862"/>
                <a:gd name="T4" fmla="*/ 0 w 454"/>
                <a:gd name="T5" fmla="*/ 862 h 862"/>
                <a:gd name="T6" fmla="*/ 454 w 454"/>
                <a:gd name="T7" fmla="*/ 136 h 862"/>
                <a:gd name="T8" fmla="*/ 454 w 454"/>
                <a:gd name="T9" fmla="*/ 0 h 8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4"/>
                <a:gd name="T16" fmla="*/ 0 h 862"/>
                <a:gd name="T17" fmla="*/ 454 w 454"/>
                <a:gd name="T18" fmla="*/ 862 h 8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4" h="862">
                  <a:moveTo>
                    <a:pt x="454" y="0"/>
                  </a:moveTo>
                  <a:lnTo>
                    <a:pt x="0" y="726"/>
                  </a:lnTo>
                  <a:lnTo>
                    <a:pt x="0" y="862"/>
                  </a:lnTo>
                  <a:lnTo>
                    <a:pt x="454" y="136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rgbClr val="99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91" name="Rectangle 48"/>
            <p:cNvSpPr>
              <a:spLocks noChangeArrowheads="1"/>
            </p:cNvSpPr>
            <p:nvPr/>
          </p:nvSpPr>
          <p:spPr bwMode="auto">
            <a:xfrm>
              <a:off x="3334" y="1933"/>
              <a:ext cx="45" cy="136"/>
            </a:xfrm>
            <a:prstGeom prst="rect">
              <a:avLst/>
            </a:prstGeom>
            <a:solidFill>
              <a:srgbClr val="9966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92" name="AutoShape 49"/>
            <p:cNvSpPr>
              <a:spLocks noChangeArrowheads="1"/>
            </p:cNvSpPr>
            <p:nvPr/>
          </p:nvSpPr>
          <p:spPr bwMode="auto">
            <a:xfrm>
              <a:off x="3334" y="1207"/>
              <a:ext cx="499" cy="726"/>
            </a:xfrm>
            <a:prstGeom prst="parallelogram">
              <a:avLst>
                <a:gd name="adj" fmla="val 91384"/>
              </a:avLst>
            </a:prstGeom>
            <a:solidFill>
              <a:srgbClr val="9966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5155" name="Group 50"/>
          <p:cNvGrpSpPr>
            <a:grpSpLocks/>
          </p:cNvGrpSpPr>
          <p:nvPr/>
        </p:nvGrpSpPr>
        <p:grpSpPr bwMode="auto">
          <a:xfrm>
            <a:off x="1187450" y="3789363"/>
            <a:ext cx="792163" cy="1368425"/>
            <a:chOff x="3334" y="1207"/>
            <a:chExt cx="499" cy="862"/>
          </a:xfrm>
        </p:grpSpPr>
        <p:sp>
          <p:nvSpPr>
            <p:cNvPr id="5187" name="Freeform 51"/>
            <p:cNvSpPr>
              <a:spLocks/>
            </p:cNvSpPr>
            <p:nvPr/>
          </p:nvSpPr>
          <p:spPr bwMode="auto">
            <a:xfrm>
              <a:off x="3379" y="1207"/>
              <a:ext cx="454" cy="862"/>
            </a:xfrm>
            <a:custGeom>
              <a:avLst/>
              <a:gdLst>
                <a:gd name="T0" fmla="*/ 454 w 454"/>
                <a:gd name="T1" fmla="*/ 0 h 862"/>
                <a:gd name="T2" fmla="*/ 0 w 454"/>
                <a:gd name="T3" fmla="*/ 726 h 862"/>
                <a:gd name="T4" fmla="*/ 0 w 454"/>
                <a:gd name="T5" fmla="*/ 862 h 862"/>
                <a:gd name="T6" fmla="*/ 454 w 454"/>
                <a:gd name="T7" fmla="*/ 136 h 862"/>
                <a:gd name="T8" fmla="*/ 454 w 454"/>
                <a:gd name="T9" fmla="*/ 0 h 8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54"/>
                <a:gd name="T16" fmla="*/ 0 h 862"/>
                <a:gd name="T17" fmla="*/ 454 w 454"/>
                <a:gd name="T18" fmla="*/ 862 h 8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54" h="862">
                  <a:moveTo>
                    <a:pt x="454" y="0"/>
                  </a:moveTo>
                  <a:lnTo>
                    <a:pt x="0" y="726"/>
                  </a:lnTo>
                  <a:lnTo>
                    <a:pt x="0" y="862"/>
                  </a:lnTo>
                  <a:lnTo>
                    <a:pt x="454" y="136"/>
                  </a:lnTo>
                  <a:lnTo>
                    <a:pt x="454" y="0"/>
                  </a:lnTo>
                  <a:close/>
                </a:path>
              </a:pathLst>
            </a:custGeom>
            <a:solidFill>
              <a:srgbClr val="99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88" name="Rectangle 52"/>
            <p:cNvSpPr>
              <a:spLocks noChangeArrowheads="1"/>
            </p:cNvSpPr>
            <p:nvPr/>
          </p:nvSpPr>
          <p:spPr bwMode="auto">
            <a:xfrm>
              <a:off x="3334" y="1933"/>
              <a:ext cx="45" cy="136"/>
            </a:xfrm>
            <a:prstGeom prst="rect">
              <a:avLst/>
            </a:prstGeom>
            <a:solidFill>
              <a:srgbClr val="9966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89" name="AutoShape 53"/>
            <p:cNvSpPr>
              <a:spLocks noChangeArrowheads="1"/>
            </p:cNvSpPr>
            <p:nvPr/>
          </p:nvSpPr>
          <p:spPr bwMode="auto">
            <a:xfrm>
              <a:off x="3334" y="1207"/>
              <a:ext cx="499" cy="726"/>
            </a:xfrm>
            <a:prstGeom prst="parallelogram">
              <a:avLst>
                <a:gd name="adj" fmla="val 91384"/>
              </a:avLst>
            </a:prstGeom>
            <a:solidFill>
              <a:srgbClr val="9966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156" name="AutoShape 54"/>
          <p:cNvSpPr>
            <a:spLocks noChangeArrowheads="1"/>
          </p:cNvSpPr>
          <p:nvPr/>
        </p:nvSpPr>
        <p:spPr bwMode="auto">
          <a:xfrm>
            <a:off x="1187450" y="4581525"/>
            <a:ext cx="215900" cy="1296988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57" name="AutoShape 55"/>
          <p:cNvSpPr>
            <a:spLocks noChangeArrowheads="1"/>
          </p:cNvSpPr>
          <p:nvPr/>
        </p:nvSpPr>
        <p:spPr bwMode="auto">
          <a:xfrm>
            <a:off x="1162050" y="4941888"/>
            <a:ext cx="2016125" cy="215900"/>
          </a:xfrm>
          <a:prstGeom prst="cube">
            <a:avLst>
              <a:gd name="adj" fmla="val 11764"/>
            </a:avLst>
          </a:prstGeom>
          <a:solidFill>
            <a:srgbClr val="99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5158" name="AutoShape 56"/>
          <p:cNvSpPr>
            <a:spLocks noChangeArrowheads="1"/>
          </p:cNvSpPr>
          <p:nvPr/>
        </p:nvSpPr>
        <p:spPr bwMode="auto">
          <a:xfrm>
            <a:off x="1835150" y="3573463"/>
            <a:ext cx="215900" cy="1296987"/>
          </a:xfrm>
          <a:prstGeom prst="can">
            <a:avLst>
              <a:gd name="adj" fmla="val 67638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9258" name="Line 58"/>
          <p:cNvSpPr>
            <a:spLocks noChangeShapeType="1"/>
          </p:cNvSpPr>
          <p:nvPr/>
        </p:nvSpPr>
        <p:spPr bwMode="auto">
          <a:xfrm>
            <a:off x="2987675" y="2349500"/>
            <a:ext cx="5472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79259" name="Line 59"/>
          <p:cNvSpPr>
            <a:spLocks noChangeShapeType="1"/>
          </p:cNvSpPr>
          <p:nvPr/>
        </p:nvSpPr>
        <p:spPr bwMode="auto">
          <a:xfrm flipH="1">
            <a:off x="1566863" y="1412875"/>
            <a:ext cx="316865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79260" name="Line 60"/>
          <p:cNvSpPr>
            <a:spLocks noChangeShapeType="1"/>
          </p:cNvSpPr>
          <p:nvPr/>
        </p:nvSpPr>
        <p:spPr bwMode="auto">
          <a:xfrm>
            <a:off x="4067175" y="1916113"/>
            <a:ext cx="0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79263" name="Freeform 63"/>
          <p:cNvSpPr>
            <a:spLocks/>
          </p:cNvSpPr>
          <p:nvPr/>
        </p:nvSpPr>
        <p:spPr bwMode="auto">
          <a:xfrm>
            <a:off x="3851275" y="1916113"/>
            <a:ext cx="288925" cy="217487"/>
          </a:xfrm>
          <a:custGeom>
            <a:avLst/>
            <a:gdLst>
              <a:gd name="T0" fmla="*/ 23829 w 194"/>
              <a:gd name="T1" fmla="*/ 30306 h 122"/>
              <a:gd name="T2" fmla="*/ 101273 w 194"/>
              <a:gd name="T3" fmla="*/ 44567 h 122"/>
              <a:gd name="T4" fmla="*/ 178716 w 194"/>
              <a:gd name="T5" fmla="*/ 5348 h 122"/>
              <a:gd name="T6" fmla="*/ 229353 w 194"/>
              <a:gd name="T7" fmla="*/ 8913 h 122"/>
              <a:gd name="T8" fmla="*/ 226374 w 194"/>
              <a:gd name="T9" fmla="*/ 26740 h 122"/>
              <a:gd name="T10" fmla="*/ 178716 w 194"/>
              <a:gd name="T11" fmla="*/ 37436 h 122"/>
              <a:gd name="T12" fmla="*/ 282968 w 194"/>
              <a:gd name="T13" fmla="*/ 51698 h 122"/>
              <a:gd name="T14" fmla="*/ 288925 w 194"/>
              <a:gd name="T15" fmla="*/ 62394 h 122"/>
              <a:gd name="T16" fmla="*/ 217438 w 194"/>
              <a:gd name="T17" fmla="*/ 62394 h 122"/>
              <a:gd name="T18" fmla="*/ 271053 w 194"/>
              <a:gd name="T19" fmla="*/ 73090 h 122"/>
              <a:gd name="T20" fmla="*/ 285946 w 194"/>
              <a:gd name="T21" fmla="*/ 101613 h 122"/>
              <a:gd name="T22" fmla="*/ 208503 w 194"/>
              <a:gd name="T23" fmla="*/ 105178 h 122"/>
              <a:gd name="T24" fmla="*/ 172759 w 194"/>
              <a:gd name="T25" fmla="*/ 87351 h 122"/>
              <a:gd name="T26" fmla="*/ 238289 w 194"/>
              <a:gd name="T27" fmla="*/ 112309 h 122"/>
              <a:gd name="T28" fmla="*/ 265096 w 194"/>
              <a:gd name="T29" fmla="*/ 133701 h 122"/>
              <a:gd name="T30" fmla="*/ 208503 w 194"/>
              <a:gd name="T31" fmla="*/ 151528 h 122"/>
              <a:gd name="T32" fmla="*/ 172759 w 194"/>
              <a:gd name="T33" fmla="*/ 105178 h 122"/>
              <a:gd name="T34" fmla="*/ 175738 w 194"/>
              <a:gd name="T35" fmla="*/ 151528 h 122"/>
              <a:gd name="T36" fmla="*/ 193610 w 194"/>
              <a:gd name="T37" fmla="*/ 194312 h 122"/>
              <a:gd name="T38" fmla="*/ 166802 w 194"/>
              <a:gd name="T39" fmla="*/ 197878 h 122"/>
              <a:gd name="T40" fmla="*/ 148930 w 194"/>
              <a:gd name="T41" fmla="*/ 144397 h 122"/>
              <a:gd name="T42" fmla="*/ 122123 w 194"/>
              <a:gd name="T43" fmla="*/ 126570 h 122"/>
              <a:gd name="T44" fmla="*/ 5957 w 194"/>
              <a:gd name="T45" fmla="*/ 69525 h 122"/>
              <a:gd name="T46" fmla="*/ 2979 w 194"/>
              <a:gd name="T47" fmla="*/ 44567 h 122"/>
              <a:gd name="T48" fmla="*/ 0 w 194"/>
              <a:gd name="T49" fmla="*/ 0 h 12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94"/>
              <a:gd name="T76" fmla="*/ 0 h 122"/>
              <a:gd name="T77" fmla="*/ 194 w 194"/>
              <a:gd name="T78" fmla="*/ 122 h 12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94" h="122">
                <a:moveTo>
                  <a:pt x="16" y="17"/>
                </a:moveTo>
                <a:cubicBezTo>
                  <a:pt x="33" y="19"/>
                  <a:pt x="51" y="23"/>
                  <a:pt x="68" y="25"/>
                </a:cubicBezTo>
                <a:cubicBezTo>
                  <a:pt x="88" y="22"/>
                  <a:pt x="101" y="8"/>
                  <a:pt x="120" y="3"/>
                </a:cubicBezTo>
                <a:cubicBezTo>
                  <a:pt x="131" y="4"/>
                  <a:pt x="143" y="3"/>
                  <a:pt x="154" y="5"/>
                </a:cubicBezTo>
                <a:cubicBezTo>
                  <a:pt x="167" y="8"/>
                  <a:pt x="152" y="15"/>
                  <a:pt x="152" y="15"/>
                </a:cubicBezTo>
                <a:cubicBezTo>
                  <a:pt x="140" y="21"/>
                  <a:pt x="135" y="20"/>
                  <a:pt x="120" y="21"/>
                </a:cubicBezTo>
                <a:cubicBezTo>
                  <a:pt x="143" y="22"/>
                  <a:pt x="168" y="22"/>
                  <a:pt x="190" y="29"/>
                </a:cubicBezTo>
                <a:cubicBezTo>
                  <a:pt x="191" y="31"/>
                  <a:pt x="194" y="33"/>
                  <a:pt x="194" y="35"/>
                </a:cubicBezTo>
                <a:cubicBezTo>
                  <a:pt x="191" y="51"/>
                  <a:pt x="146" y="35"/>
                  <a:pt x="146" y="35"/>
                </a:cubicBezTo>
                <a:cubicBezTo>
                  <a:pt x="158" y="39"/>
                  <a:pt x="170" y="39"/>
                  <a:pt x="182" y="41"/>
                </a:cubicBezTo>
                <a:cubicBezTo>
                  <a:pt x="187" y="44"/>
                  <a:pt x="192" y="57"/>
                  <a:pt x="192" y="57"/>
                </a:cubicBezTo>
                <a:cubicBezTo>
                  <a:pt x="167" y="65"/>
                  <a:pt x="184" y="61"/>
                  <a:pt x="140" y="59"/>
                </a:cubicBezTo>
                <a:cubicBezTo>
                  <a:pt x="131" y="56"/>
                  <a:pt x="124" y="54"/>
                  <a:pt x="116" y="49"/>
                </a:cubicBezTo>
                <a:cubicBezTo>
                  <a:pt x="124" y="46"/>
                  <a:pt x="152" y="58"/>
                  <a:pt x="160" y="63"/>
                </a:cubicBezTo>
                <a:cubicBezTo>
                  <a:pt x="166" y="67"/>
                  <a:pt x="178" y="75"/>
                  <a:pt x="178" y="75"/>
                </a:cubicBezTo>
                <a:cubicBezTo>
                  <a:pt x="193" y="97"/>
                  <a:pt x="146" y="85"/>
                  <a:pt x="140" y="85"/>
                </a:cubicBezTo>
                <a:cubicBezTo>
                  <a:pt x="129" y="78"/>
                  <a:pt x="127" y="66"/>
                  <a:pt x="116" y="59"/>
                </a:cubicBezTo>
                <a:cubicBezTo>
                  <a:pt x="101" y="63"/>
                  <a:pt x="109" y="79"/>
                  <a:pt x="118" y="85"/>
                </a:cubicBezTo>
                <a:cubicBezTo>
                  <a:pt x="121" y="94"/>
                  <a:pt x="127" y="100"/>
                  <a:pt x="130" y="109"/>
                </a:cubicBezTo>
                <a:cubicBezTo>
                  <a:pt x="127" y="122"/>
                  <a:pt x="121" y="117"/>
                  <a:pt x="112" y="111"/>
                </a:cubicBezTo>
                <a:cubicBezTo>
                  <a:pt x="106" y="102"/>
                  <a:pt x="103" y="91"/>
                  <a:pt x="100" y="81"/>
                </a:cubicBezTo>
                <a:cubicBezTo>
                  <a:pt x="97" y="73"/>
                  <a:pt x="88" y="74"/>
                  <a:pt x="82" y="71"/>
                </a:cubicBezTo>
                <a:cubicBezTo>
                  <a:pt x="58" y="58"/>
                  <a:pt x="30" y="48"/>
                  <a:pt x="4" y="39"/>
                </a:cubicBezTo>
                <a:cubicBezTo>
                  <a:pt x="1" y="30"/>
                  <a:pt x="2" y="35"/>
                  <a:pt x="2" y="25"/>
                </a:cubicBezTo>
                <a:lnTo>
                  <a:pt x="0" y="0"/>
                </a:lnTo>
              </a:path>
            </a:pathLst>
          </a:cu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79264" name="AutoShape 64"/>
          <p:cNvSpPr>
            <a:spLocks noChangeArrowheads="1"/>
          </p:cNvSpPr>
          <p:nvPr/>
        </p:nvSpPr>
        <p:spPr bwMode="auto">
          <a:xfrm>
            <a:off x="3708400" y="1557338"/>
            <a:ext cx="215900" cy="288925"/>
          </a:xfrm>
          <a:prstGeom prst="smileyFace">
            <a:avLst>
              <a:gd name="adj" fmla="val 4653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9267" name="Freeform 67"/>
          <p:cNvSpPr>
            <a:spLocks/>
          </p:cNvSpPr>
          <p:nvPr/>
        </p:nvSpPr>
        <p:spPr bwMode="auto">
          <a:xfrm flipH="1">
            <a:off x="8027988" y="2276475"/>
            <a:ext cx="287337" cy="217488"/>
          </a:xfrm>
          <a:custGeom>
            <a:avLst/>
            <a:gdLst>
              <a:gd name="T0" fmla="*/ 23698 w 194"/>
              <a:gd name="T1" fmla="*/ 30306 h 122"/>
              <a:gd name="T2" fmla="*/ 100716 w 194"/>
              <a:gd name="T3" fmla="*/ 44567 h 122"/>
              <a:gd name="T4" fmla="*/ 177734 w 194"/>
              <a:gd name="T5" fmla="*/ 5348 h 122"/>
              <a:gd name="T6" fmla="*/ 228092 w 194"/>
              <a:gd name="T7" fmla="*/ 8913 h 122"/>
              <a:gd name="T8" fmla="*/ 225130 w 194"/>
              <a:gd name="T9" fmla="*/ 26740 h 122"/>
              <a:gd name="T10" fmla="*/ 177734 w 194"/>
              <a:gd name="T11" fmla="*/ 37436 h 122"/>
              <a:gd name="T12" fmla="*/ 281413 w 194"/>
              <a:gd name="T13" fmla="*/ 51698 h 122"/>
              <a:gd name="T14" fmla="*/ 287337 w 194"/>
              <a:gd name="T15" fmla="*/ 62394 h 122"/>
              <a:gd name="T16" fmla="*/ 216243 w 194"/>
              <a:gd name="T17" fmla="*/ 62394 h 122"/>
              <a:gd name="T18" fmla="*/ 269564 w 194"/>
              <a:gd name="T19" fmla="*/ 73090 h 122"/>
              <a:gd name="T20" fmla="*/ 284375 w 194"/>
              <a:gd name="T21" fmla="*/ 101613 h 122"/>
              <a:gd name="T22" fmla="*/ 207357 w 194"/>
              <a:gd name="T23" fmla="*/ 105179 h 122"/>
              <a:gd name="T24" fmla="*/ 171810 w 194"/>
              <a:gd name="T25" fmla="*/ 87352 h 122"/>
              <a:gd name="T26" fmla="*/ 236979 w 194"/>
              <a:gd name="T27" fmla="*/ 112309 h 122"/>
              <a:gd name="T28" fmla="*/ 263639 w 194"/>
              <a:gd name="T29" fmla="*/ 133702 h 122"/>
              <a:gd name="T30" fmla="*/ 207357 w 194"/>
              <a:gd name="T31" fmla="*/ 151529 h 122"/>
              <a:gd name="T32" fmla="*/ 171810 w 194"/>
              <a:gd name="T33" fmla="*/ 105179 h 122"/>
              <a:gd name="T34" fmla="*/ 174772 w 194"/>
              <a:gd name="T35" fmla="*/ 151529 h 122"/>
              <a:gd name="T36" fmla="*/ 192545 w 194"/>
              <a:gd name="T37" fmla="*/ 194313 h 122"/>
              <a:gd name="T38" fmla="*/ 165885 w 194"/>
              <a:gd name="T39" fmla="*/ 197878 h 122"/>
              <a:gd name="T40" fmla="*/ 148112 w 194"/>
              <a:gd name="T41" fmla="*/ 144398 h 122"/>
              <a:gd name="T42" fmla="*/ 121452 w 194"/>
              <a:gd name="T43" fmla="*/ 126571 h 122"/>
              <a:gd name="T44" fmla="*/ 5924 w 194"/>
              <a:gd name="T45" fmla="*/ 69525 h 122"/>
              <a:gd name="T46" fmla="*/ 2962 w 194"/>
              <a:gd name="T47" fmla="*/ 44567 h 122"/>
              <a:gd name="T48" fmla="*/ 0 w 194"/>
              <a:gd name="T49" fmla="*/ 0 h 12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94"/>
              <a:gd name="T76" fmla="*/ 0 h 122"/>
              <a:gd name="T77" fmla="*/ 194 w 194"/>
              <a:gd name="T78" fmla="*/ 122 h 12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94" h="122">
                <a:moveTo>
                  <a:pt x="16" y="17"/>
                </a:moveTo>
                <a:cubicBezTo>
                  <a:pt x="33" y="19"/>
                  <a:pt x="51" y="23"/>
                  <a:pt x="68" y="25"/>
                </a:cubicBezTo>
                <a:cubicBezTo>
                  <a:pt x="88" y="22"/>
                  <a:pt x="101" y="8"/>
                  <a:pt x="120" y="3"/>
                </a:cubicBezTo>
                <a:cubicBezTo>
                  <a:pt x="131" y="4"/>
                  <a:pt x="143" y="3"/>
                  <a:pt x="154" y="5"/>
                </a:cubicBezTo>
                <a:cubicBezTo>
                  <a:pt x="167" y="8"/>
                  <a:pt x="152" y="15"/>
                  <a:pt x="152" y="15"/>
                </a:cubicBezTo>
                <a:cubicBezTo>
                  <a:pt x="140" y="21"/>
                  <a:pt x="135" y="20"/>
                  <a:pt x="120" y="21"/>
                </a:cubicBezTo>
                <a:cubicBezTo>
                  <a:pt x="143" y="22"/>
                  <a:pt x="168" y="22"/>
                  <a:pt x="190" y="29"/>
                </a:cubicBezTo>
                <a:cubicBezTo>
                  <a:pt x="191" y="31"/>
                  <a:pt x="194" y="33"/>
                  <a:pt x="194" y="35"/>
                </a:cubicBezTo>
                <a:cubicBezTo>
                  <a:pt x="191" y="51"/>
                  <a:pt x="146" y="35"/>
                  <a:pt x="146" y="35"/>
                </a:cubicBezTo>
                <a:cubicBezTo>
                  <a:pt x="158" y="39"/>
                  <a:pt x="170" y="39"/>
                  <a:pt x="182" y="41"/>
                </a:cubicBezTo>
                <a:cubicBezTo>
                  <a:pt x="187" y="44"/>
                  <a:pt x="192" y="57"/>
                  <a:pt x="192" y="57"/>
                </a:cubicBezTo>
                <a:cubicBezTo>
                  <a:pt x="167" y="65"/>
                  <a:pt x="184" y="61"/>
                  <a:pt x="140" y="59"/>
                </a:cubicBezTo>
                <a:cubicBezTo>
                  <a:pt x="131" y="56"/>
                  <a:pt x="124" y="54"/>
                  <a:pt x="116" y="49"/>
                </a:cubicBezTo>
                <a:cubicBezTo>
                  <a:pt x="124" y="46"/>
                  <a:pt x="152" y="58"/>
                  <a:pt x="160" y="63"/>
                </a:cubicBezTo>
                <a:cubicBezTo>
                  <a:pt x="166" y="67"/>
                  <a:pt x="178" y="75"/>
                  <a:pt x="178" y="75"/>
                </a:cubicBezTo>
                <a:cubicBezTo>
                  <a:pt x="193" y="97"/>
                  <a:pt x="146" y="85"/>
                  <a:pt x="140" y="85"/>
                </a:cubicBezTo>
                <a:cubicBezTo>
                  <a:pt x="129" y="78"/>
                  <a:pt x="127" y="66"/>
                  <a:pt x="116" y="59"/>
                </a:cubicBezTo>
                <a:cubicBezTo>
                  <a:pt x="101" y="63"/>
                  <a:pt x="109" y="79"/>
                  <a:pt x="118" y="85"/>
                </a:cubicBezTo>
                <a:cubicBezTo>
                  <a:pt x="121" y="94"/>
                  <a:pt x="127" y="100"/>
                  <a:pt x="130" y="109"/>
                </a:cubicBezTo>
                <a:cubicBezTo>
                  <a:pt x="127" y="122"/>
                  <a:pt x="121" y="117"/>
                  <a:pt x="112" y="111"/>
                </a:cubicBezTo>
                <a:cubicBezTo>
                  <a:pt x="106" y="102"/>
                  <a:pt x="103" y="91"/>
                  <a:pt x="100" y="81"/>
                </a:cubicBezTo>
                <a:cubicBezTo>
                  <a:pt x="97" y="73"/>
                  <a:pt x="88" y="74"/>
                  <a:pt x="82" y="71"/>
                </a:cubicBezTo>
                <a:cubicBezTo>
                  <a:pt x="58" y="58"/>
                  <a:pt x="30" y="48"/>
                  <a:pt x="4" y="39"/>
                </a:cubicBezTo>
                <a:cubicBezTo>
                  <a:pt x="1" y="30"/>
                  <a:pt x="2" y="35"/>
                  <a:pt x="2" y="25"/>
                </a:cubicBezTo>
                <a:lnTo>
                  <a:pt x="0" y="0"/>
                </a:lnTo>
              </a:path>
            </a:pathLst>
          </a:cu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79268" name="AutoShape 68"/>
          <p:cNvSpPr>
            <a:spLocks noChangeArrowheads="1"/>
          </p:cNvSpPr>
          <p:nvPr/>
        </p:nvSpPr>
        <p:spPr bwMode="auto">
          <a:xfrm>
            <a:off x="8316913" y="1989138"/>
            <a:ext cx="215900" cy="288925"/>
          </a:xfrm>
          <a:prstGeom prst="smileyFace">
            <a:avLst>
              <a:gd name="adj" fmla="val -4653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9269" name="Freeform 69"/>
          <p:cNvSpPr>
            <a:spLocks/>
          </p:cNvSpPr>
          <p:nvPr/>
        </p:nvSpPr>
        <p:spPr bwMode="auto">
          <a:xfrm>
            <a:off x="4498975" y="1411288"/>
            <a:ext cx="288925" cy="217487"/>
          </a:xfrm>
          <a:custGeom>
            <a:avLst/>
            <a:gdLst>
              <a:gd name="T0" fmla="*/ 23829 w 194"/>
              <a:gd name="T1" fmla="*/ 30306 h 122"/>
              <a:gd name="T2" fmla="*/ 101273 w 194"/>
              <a:gd name="T3" fmla="*/ 44567 h 122"/>
              <a:gd name="T4" fmla="*/ 178716 w 194"/>
              <a:gd name="T5" fmla="*/ 5348 h 122"/>
              <a:gd name="T6" fmla="*/ 229353 w 194"/>
              <a:gd name="T7" fmla="*/ 8913 h 122"/>
              <a:gd name="T8" fmla="*/ 226374 w 194"/>
              <a:gd name="T9" fmla="*/ 26740 h 122"/>
              <a:gd name="T10" fmla="*/ 178716 w 194"/>
              <a:gd name="T11" fmla="*/ 37436 h 122"/>
              <a:gd name="T12" fmla="*/ 282968 w 194"/>
              <a:gd name="T13" fmla="*/ 51698 h 122"/>
              <a:gd name="T14" fmla="*/ 288925 w 194"/>
              <a:gd name="T15" fmla="*/ 62394 h 122"/>
              <a:gd name="T16" fmla="*/ 217438 w 194"/>
              <a:gd name="T17" fmla="*/ 62394 h 122"/>
              <a:gd name="T18" fmla="*/ 271053 w 194"/>
              <a:gd name="T19" fmla="*/ 73090 h 122"/>
              <a:gd name="T20" fmla="*/ 285946 w 194"/>
              <a:gd name="T21" fmla="*/ 101613 h 122"/>
              <a:gd name="T22" fmla="*/ 208503 w 194"/>
              <a:gd name="T23" fmla="*/ 105178 h 122"/>
              <a:gd name="T24" fmla="*/ 172759 w 194"/>
              <a:gd name="T25" fmla="*/ 87351 h 122"/>
              <a:gd name="T26" fmla="*/ 238289 w 194"/>
              <a:gd name="T27" fmla="*/ 112309 h 122"/>
              <a:gd name="T28" fmla="*/ 265096 w 194"/>
              <a:gd name="T29" fmla="*/ 133701 h 122"/>
              <a:gd name="T30" fmla="*/ 208503 w 194"/>
              <a:gd name="T31" fmla="*/ 151528 h 122"/>
              <a:gd name="T32" fmla="*/ 172759 w 194"/>
              <a:gd name="T33" fmla="*/ 105178 h 122"/>
              <a:gd name="T34" fmla="*/ 175738 w 194"/>
              <a:gd name="T35" fmla="*/ 151528 h 122"/>
              <a:gd name="T36" fmla="*/ 193610 w 194"/>
              <a:gd name="T37" fmla="*/ 194312 h 122"/>
              <a:gd name="T38" fmla="*/ 166802 w 194"/>
              <a:gd name="T39" fmla="*/ 197878 h 122"/>
              <a:gd name="T40" fmla="*/ 148930 w 194"/>
              <a:gd name="T41" fmla="*/ 144397 h 122"/>
              <a:gd name="T42" fmla="*/ 122123 w 194"/>
              <a:gd name="T43" fmla="*/ 126570 h 122"/>
              <a:gd name="T44" fmla="*/ 5957 w 194"/>
              <a:gd name="T45" fmla="*/ 69525 h 122"/>
              <a:gd name="T46" fmla="*/ 2979 w 194"/>
              <a:gd name="T47" fmla="*/ 44567 h 122"/>
              <a:gd name="T48" fmla="*/ 0 w 194"/>
              <a:gd name="T49" fmla="*/ 0 h 12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94"/>
              <a:gd name="T76" fmla="*/ 0 h 122"/>
              <a:gd name="T77" fmla="*/ 194 w 194"/>
              <a:gd name="T78" fmla="*/ 122 h 12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94" h="122">
                <a:moveTo>
                  <a:pt x="16" y="17"/>
                </a:moveTo>
                <a:cubicBezTo>
                  <a:pt x="33" y="19"/>
                  <a:pt x="51" y="23"/>
                  <a:pt x="68" y="25"/>
                </a:cubicBezTo>
                <a:cubicBezTo>
                  <a:pt x="88" y="22"/>
                  <a:pt x="101" y="8"/>
                  <a:pt x="120" y="3"/>
                </a:cubicBezTo>
                <a:cubicBezTo>
                  <a:pt x="131" y="4"/>
                  <a:pt x="143" y="3"/>
                  <a:pt x="154" y="5"/>
                </a:cubicBezTo>
                <a:cubicBezTo>
                  <a:pt x="167" y="8"/>
                  <a:pt x="152" y="15"/>
                  <a:pt x="152" y="15"/>
                </a:cubicBezTo>
                <a:cubicBezTo>
                  <a:pt x="140" y="21"/>
                  <a:pt x="135" y="20"/>
                  <a:pt x="120" y="21"/>
                </a:cubicBezTo>
                <a:cubicBezTo>
                  <a:pt x="143" y="22"/>
                  <a:pt x="168" y="22"/>
                  <a:pt x="190" y="29"/>
                </a:cubicBezTo>
                <a:cubicBezTo>
                  <a:pt x="191" y="31"/>
                  <a:pt x="194" y="33"/>
                  <a:pt x="194" y="35"/>
                </a:cubicBezTo>
                <a:cubicBezTo>
                  <a:pt x="191" y="51"/>
                  <a:pt x="146" y="35"/>
                  <a:pt x="146" y="35"/>
                </a:cubicBezTo>
                <a:cubicBezTo>
                  <a:pt x="158" y="39"/>
                  <a:pt x="170" y="39"/>
                  <a:pt x="182" y="41"/>
                </a:cubicBezTo>
                <a:cubicBezTo>
                  <a:pt x="187" y="44"/>
                  <a:pt x="192" y="57"/>
                  <a:pt x="192" y="57"/>
                </a:cubicBezTo>
                <a:cubicBezTo>
                  <a:pt x="167" y="65"/>
                  <a:pt x="184" y="61"/>
                  <a:pt x="140" y="59"/>
                </a:cubicBezTo>
                <a:cubicBezTo>
                  <a:pt x="131" y="56"/>
                  <a:pt x="124" y="54"/>
                  <a:pt x="116" y="49"/>
                </a:cubicBezTo>
                <a:cubicBezTo>
                  <a:pt x="124" y="46"/>
                  <a:pt x="152" y="58"/>
                  <a:pt x="160" y="63"/>
                </a:cubicBezTo>
                <a:cubicBezTo>
                  <a:pt x="166" y="67"/>
                  <a:pt x="178" y="75"/>
                  <a:pt x="178" y="75"/>
                </a:cubicBezTo>
                <a:cubicBezTo>
                  <a:pt x="193" y="97"/>
                  <a:pt x="146" y="85"/>
                  <a:pt x="140" y="85"/>
                </a:cubicBezTo>
                <a:cubicBezTo>
                  <a:pt x="129" y="78"/>
                  <a:pt x="127" y="66"/>
                  <a:pt x="116" y="59"/>
                </a:cubicBezTo>
                <a:cubicBezTo>
                  <a:pt x="101" y="63"/>
                  <a:pt x="109" y="79"/>
                  <a:pt x="118" y="85"/>
                </a:cubicBezTo>
                <a:cubicBezTo>
                  <a:pt x="121" y="94"/>
                  <a:pt x="127" y="100"/>
                  <a:pt x="130" y="109"/>
                </a:cubicBezTo>
                <a:cubicBezTo>
                  <a:pt x="127" y="122"/>
                  <a:pt x="121" y="117"/>
                  <a:pt x="112" y="111"/>
                </a:cubicBezTo>
                <a:cubicBezTo>
                  <a:pt x="106" y="102"/>
                  <a:pt x="103" y="91"/>
                  <a:pt x="100" y="81"/>
                </a:cubicBezTo>
                <a:cubicBezTo>
                  <a:pt x="97" y="73"/>
                  <a:pt x="88" y="74"/>
                  <a:pt x="82" y="71"/>
                </a:cubicBezTo>
                <a:cubicBezTo>
                  <a:pt x="58" y="58"/>
                  <a:pt x="30" y="48"/>
                  <a:pt x="4" y="39"/>
                </a:cubicBezTo>
                <a:cubicBezTo>
                  <a:pt x="1" y="30"/>
                  <a:pt x="2" y="35"/>
                  <a:pt x="2" y="25"/>
                </a:cubicBezTo>
                <a:lnTo>
                  <a:pt x="0" y="0"/>
                </a:lnTo>
              </a:path>
            </a:pathLst>
          </a:cu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79270" name="AutoShape 70"/>
          <p:cNvSpPr>
            <a:spLocks noChangeArrowheads="1"/>
          </p:cNvSpPr>
          <p:nvPr/>
        </p:nvSpPr>
        <p:spPr bwMode="auto">
          <a:xfrm>
            <a:off x="4356100" y="1052513"/>
            <a:ext cx="215900" cy="288925"/>
          </a:xfrm>
          <a:prstGeom prst="smileyFace">
            <a:avLst>
              <a:gd name="adj" fmla="val 4653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9271" name="Freeform 71"/>
          <p:cNvSpPr>
            <a:spLocks/>
          </p:cNvSpPr>
          <p:nvPr/>
        </p:nvSpPr>
        <p:spPr bwMode="auto">
          <a:xfrm>
            <a:off x="1474788" y="5516563"/>
            <a:ext cx="288925" cy="217487"/>
          </a:xfrm>
          <a:custGeom>
            <a:avLst/>
            <a:gdLst>
              <a:gd name="T0" fmla="*/ 23829 w 194"/>
              <a:gd name="T1" fmla="*/ 30306 h 122"/>
              <a:gd name="T2" fmla="*/ 101273 w 194"/>
              <a:gd name="T3" fmla="*/ 44567 h 122"/>
              <a:gd name="T4" fmla="*/ 178716 w 194"/>
              <a:gd name="T5" fmla="*/ 5348 h 122"/>
              <a:gd name="T6" fmla="*/ 229353 w 194"/>
              <a:gd name="T7" fmla="*/ 8913 h 122"/>
              <a:gd name="T8" fmla="*/ 226374 w 194"/>
              <a:gd name="T9" fmla="*/ 26740 h 122"/>
              <a:gd name="T10" fmla="*/ 178716 w 194"/>
              <a:gd name="T11" fmla="*/ 37436 h 122"/>
              <a:gd name="T12" fmla="*/ 282968 w 194"/>
              <a:gd name="T13" fmla="*/ 51698 h 122"/>
              <a:gd name="T14" fmla="*/ 288925 w 194"/>
              <a:gd name="T15" fmla="*/ 62394 h 122"/>
              <a:gd name="T16" fmla="*/ 217438 w 194"/>
              <a:gd name="T17" fmla="*/ 62394 h 122"/>
              <a:gd name="T18" fmla="*/ 271053 w 194"/>
              <a:gd name="T19" fmla="*/ 73090 h 122"/>
              <a:gd name="T20" fmla="*/ 285946 w 194"/>
              <a:gd name="T21" fmla="*/ 101613 h 122"/>
              <a:gd name="T22" fmla="*/ 208503 w 194"/>
              <a:gd name="T23" fmla="*/ 105178 h 122"/>
              <a:gd name="T24" fmla="*/ 172759 w 194"/>
              <a:gd name="T25" fmla="*/ 87351 h 122"/>
              <a:gd name="T26" fmla="*/ 238289 w 194"/>
              <a:gd name="T27" fmla="*/ 112309 h 122"/>
              <a:gd name="T28" fmla="*/ 265096 w 194"/>
              <a:gd name="T29" fmla="*/ 133701 h 122"/>
              <a:gd name="T30" fmla="*/ 208503 w 194"/>
              <a:gd name="T31" fmla="*/ 151528 h 122"/>
              <a:gd name="T32" fmla="*/ 172759 w 194"/>
              <a:gd name="T33" fmla="*/ 105178 h 122"/>
              <a:gd name="T34" fmla="*/ 175738 w 194"/>
              <a:gd name="T35" fmla="*/ 151528 h 122"/>
              <a:gd name="T36" fmla="*/ 193610 w 194"/>
              <a:gd name="T37" fmla="*/ 194312 h 122"/>
              <a:gd name="T38" fmla="*/ 166802 w 194"/>
              <a:gd name="T39" fmla="*/ 197878 h 122"/>
              <a:gd name="T40" fmla="*/ 148930 w 194"/>
              <a:gd name="T41" fmla="*/ 144397 h 122"/>
              <a:gd name="T42" fmla="*/ 122123 w 194"/>
              <a:gd name="T43" fmla="*/ 126570 h 122"/>
              <a:gd name="T44" fmla="*/ 5957 w 194"/>
              <a:gd name="T45" fmla="*/ 69525 h 122"/>
              <a:gd name="T46" fmla="*/ 2979 w 194"/>
              <a:gd name="T47" fmla="*/ 44567 h 122"/>
              <a:gd name="T48" fmla="*/ 0 w 194"/>
              <a:gd name="T49" fmla="*/ 0 h 12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94"/>
              <a:gd name="T76" fmla="*/ 0 h 122"/>
              <a:gd name="T77" fmla="*/ 194 w 194"/>
              <a:gd name="T78" fmla="*/ 122 h 12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94" h="122">
                <a:moveTo>
                  <a:pt x="16" y="17"/>
                </a:moveTo>
                <a:cubicBezTo>
                  <a:pt x="33" y="19"/>
                  <a:pt x="51" y="23"/>
                  <a:pt x="68" y="25"/>
                </a:cubicBezTo>
                <a:cubicBezTo>
                  <a:pt x="88" y="22"/>
                  <a:pt x="101" y="8"/>
                  <a:pt x="120" y="3"/>
                </a:cubicBezTo>
                <a:cubicBezTo>
                  <a:pt x="131" y="4"/>
                  <a:pt x="143" y="3"/>
                  <a:pt x="154" y="5"/>
                </a:cubicBezTo>
                <a:cubicBezTo>
                  <a:pt x="167" y="8"/>
                  <a:pt x="152" y="15"/>
                  <a:pt x="152" y="15"/>
                </a:cubicBezTo>
                <a:cubicBezTo>
                  <a:pt x="140" y="21"/>
                  <a:pt x="135" y="20"/>
                  <a:pt x="120" y="21"/>
                </a:cubicBezTo>
                <a:cubicBezTo>
                  <a:pt x="143" y="22"/>
                  <a:pt x="168" y="22"/>
                  <a:pt x="190" y="29"/>
                </a:cubicBezTo>
                <a:cubicBezTo>
                  <a:pt x="191" y="31"/>
                  <a:pt x="194" y="33"/>
                  <a:pt x="194" y="35"/>
                </a:cubicBezTo>
                <a:cubicBezTo>
                  <a:pt x="191" y="51"/>
                  <a:pt x="146" y="35"/>
                  <a:pt x="146" y="35"/>
                </a:cubicBezTo>
                <a:cubicBezTo>
                  <a:pt x="158" y="39"/>
                  <a:pt x="170" y="39"/>
                  <a:pt x="182" y="41"/>
                </a:cubicBezTo>
                <a:cubicBezTo>
                  <a:pt x="187" y="44"/>
                  <a:pt x="192" y="57"/>
                  <a:pt x="192" y="57"/>
                </a:cubicBezTo>
                <a:cubicBezTo>
                  <a:pt x="167" y="65"/>
                  <a:pt x="184" y="61"/>
                  <a:pt x="140" y="59"/>
                </a:cubicBezTo>
                <a:cubicBezTo>
                  <a:pt x="131" y="56"/>
                  <a:pt x="124" y="54"/>
                  <a:pt x="116" y="49"/>
                </a:cubicBezTo>
                <a:cubicBezTo>
                  <a:pt x="124" y="46"/>
                  <a:pt x="152" y="58"/>
                  <a:pt x="160" y="63"/>
                </a:cubicBezTo>
                <a:cubicBezTo>
                  <a:pt x="166" y="67"/>
                  <a:pt x="178" y="75"/>
                  <a:pt x="178" y="75"/>
                </a:cubicBezTo>
                <a:cubicBezTo>
                  <a:pt x="193" y="97"/>
                  <a:pt x="146" y="85"/>
                  <a:pt x="140" y="85"/>
                </a:cubicBezTo>
                <a:cubicBezTo>
                  <a:pt x="129" y="78"/>
                  <a:pt x="127" y="66"/>
                  <a:pt x="116" y="59"/>
                </a:cubicBezTo>
                <a:cubicBezTo>
                  <a:pt x="101" y="63"/>
                  <a:pt x="109" y="79"/>
                  <a:pt x="118" y="85"/>
                </a:cubicBezTo>
                <a:cubicBezTo>
                  <a:pt x="121" y="94"/>
                  <a:pt x="127" y="100"/>
                  <a:pt x="130" y="109"/>
                </a:cubicBezTo>
                <a:cubicBezTo>
                  <a:pt x="127" y="122"/>
                  <a:pt x="121" y="117"/>
                  <a:pt x="112" y="111"/>
                </a:cubicBezTo>
                <a:cubicBezTo>
                  <a:pt x="106" y="102"/>
                  <a:pt x="103" y="91"/>
                  <a:pt x="100" y="81"/>
                </a:cubicBezTo>
                <a:cubicBezTo>
                  <a:pt x="97" y="73"/>
                  <a:pt x="88" y="74"/>
                  <a:pt x="82" y="71"/>
                </a:cubicBezTo>
                <a:cubicBezTo>
                  <a:pt x="58" y="58"/>
                  <a:pt x="30" y="48"/>
                  <a:pt x="4" y="39"/>
                </a:cubicBezTo>
                <a:cubicBezTo>
                  <a:pt x="1" y="30"/>
                  <a:pt x="2" y="35"/>
                  <a:pt x="2" y="25"/>
                </a:cubicBezTo>
                <a:lnTo>
                  <a:pt x="0" y="0"/>
                </a:lnTo>
              </a:path>
            </a:pathLst>
          </a:cu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79272" name="AutoShape 72"/>
          <p:cNvSpPr>
            <a:spLocks noChangeArrowheads="1"/>
          </p:cNvSpPr>
          <p:nvPr/>
        </p:nvSpPr>
        <p:spPr bwMode="auto">
          <a:xfrm>
            <a:off x="1331913" y="5157788"/>
            <a:ext cx="215900" cy="288925"/>
          </a:xfrm>
          <a:prstGeom prst="smileyFace">
            <a:avLst>
              <a:gd name="adj" fmla="val 4653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9273" name="Line 73"/>
          <p:cNvSpPr>
            <a:spLocks noChangeShapeType="1"/>
          </p:cNvSpPr>
          <p:nvPr/>
        </p:nvSpPr>
        <p:spPr bwMode="auto">
          <a:xfrm flipV="1">
            <a:off x="7623175" y="2205038"/>
            <a:ext cx="0" cy="144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grpSp>
        <p:nvGrpSpPr>
          <p:cNvPr id="6" name="Group 74"/>
          <p:cNvGrpSpPr>
            <a:grpSpLocks/>
          </p:cNvGrpSpPr>
          <p:nvPr/>
        </p:nvGrpSpPr>
        <p:grpSpPr bwMode="auto">
          <a:xfrm>
            <a:off x="7235825" y="1989138"/>
            <a:ext cx="504825" cy="215900"/>
            <a:chOff x="3152" y="2160"/>
            <a:chExt cx="273" cy="136"/>
          </a:xfrm>
        </p:grpSpPr>
        <p:sp>
          <p:nvSpPr>
            <p:cNvPr id="5185" name="AutoShape 75"/>
            <p:cNvSpPr>
              <a:spLocks noChangeArrowheads="1"/>
            </p:cNvSpPr>
            <p:nvPr/>
          </p:nvSpPr>
          <p:spPr bwMode="auto">
            <a:xfrm rot="5400000">
              <a:off x="3265" y="2092"/>
              <a:ext cx="46" cy="272"/>
            </a:xfrm>
            <a:prstGeom prst="can">
              <a:avLst>
                <a:gd name="adj" fmla="val 147826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86" name="AutoShape 76"/>
            <p:cNvSpPr>
              <a:spLocks noChangeArrowheads="1"/>
            </p:cNvSpPr>
            <p:nvPr/>
          </p:nvSpPr>
          <p:spPr bwMode="auto">
            <a:xfrm>
              <a:off x="3334" y="2160"/>
              <a:ext cx="91" cy="136"/>
            </a:xfrm>
            <a:prstGeom prst="cube">
              <a:avLst>
                <a:gd name="adj" fmla="val 25000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79277" name="Line 77"/>
          <p:cNvSpPr>
            <a:spLocks noChangeShapeType="1"/>
          </p:cNvSpPr>
          <p:nvPr/>
        </p:nvSpPr>
        <p:spPr bwMode="auto">
          <a:xfrm flipV="1">
            <a:off x="2916238" y="2205038"/>
            <a:ext cx="0" cy="144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79265" name="Freeform 65"/>
          <p:cNvSpPr>
            <a:spLocks/>
          </p:cNvSpPr>
          <p:nvPr/>
        </p:nvSpPr>
        <p:spPr bwMode="auto">
          <a:xfrm>
            <a:off x="2698750" y="2274888"/>
            <a:ext cx="288925" cy="217487"/>
          </a:xfrm>
          <a:custGeom>
            <a:avLst/>
            <a:gdLst>
              <a:gd name="T0" fmla="*/ 23829 w 194"/>
              <a:gd name="T1" fmla="*/ 30306 h 122"/>
              <a:gd name="T2" fmla="*/ 101273 w 194"/>
              <a:gd name="T3" fmla="*/ 44567 h 122"/>
              <a:gd name="T4" fmla="*/ 178716 w 194"/>
              <a:gd name="T5" fmla="*/ 5348 h 122"/>
              <a:gd name="T6" fmla="*/ 229353 w 194"/>
              <a:gd name="T7" fmla="*/ 8913 h 122"/>
              <a:gd name="T8" fmla="*/ 226374 w 194"/>
              <a:gd name="T9" fmla="*/ 26740 h 122"/>
              <a:gd name="T10" fmla="*/ 178716 w 194"/>
              <a:gd name="T11" fmla="*/ 37436 h 122"/>
              <a:gd name="T12" fmla="*/ 282968 w 194"/>
              <a:gd name="T13" fmla="*/ 51698 h 122"/>
              <a:gd name="T14" fmla="*/ 288925 w 194"/>
              <a:gd name="T15" fmla="*/ 62394 h 122"/>
              <a:gd name="T16" fmla="*/ 217438 w 194"/>
              <a:gd name="T17" fmla="*/ 62394 h 122"/>
              <a:gd name="T18" fmla="*/ 271053 w 194"/>
              <a:gd name="T19" fmla="*/ 73090 h 122"/>
              <a:gd name="T20" fmla="*/ 285946 w 194"/>
              <a:gd name="T21" fmla="*/ 101613 h 122"/>
              <a:gd name="T22" fmla="*/ 208503 w 194"/>
              <a:gd name="T23" fmla="*/ 105178 h 122"/>
              <a:gd name="T24" fmla="*/ 172759 w 194"/>
              <a:gd name="T25" fmla="*/ 87351 h 122"/>
              <a:gd name="T26" fmla="*/ 238289 w 194"/>
              <a:gd name="T27" fmla="*/ 112309 h 122"/>
              <a:gd name="T28" fmla="*/ 265096 w 194"/>
              <a:gd name="T29" fmla="*/ 133701 h 122"/>
              <a:gd name="T30" fmla="*/ 208503 w 194"/>
              <a:gd name="T31" fmla="*/ 151528 h 122"/>
              <a:gd name="T32" fmla="*/ 172759 w 194"/>
              <a:gd name="T33" fmla="*/ 105178 h 122"/>
              <a:gd name="T34" fmla="*/ 175738 w 194"/>
              <a:gd name="T35" fmla="*/ 151528 h 122"/>
              <a:gd name="T36" fmla="*/ 193610 w 194"/>
              <a:gd name="T37" fmla="*/ 194312 h 122"/>
              <a:gd name="T38" fmla="*/ 166802 w 194"/>
              <a:gd name="T39" fmla="*/ 197878 h 122"/>
              <a:gd name="T40" fmla="*/ 148930 w 194"/>
              <a:gd name="T41" fmla="*/ 144397 h 122"/>
              <a:gd name="T42" fmla="*/ 122123 w 194"/>
              <a:gd name="T43" fmla="*/ 126570 h 122"/>
              <a:gd name="T44" fmla="*/ 5957 w 194"/>
              <a:gd name="T45" fmla="*/ 69525 h 122"/>
              <a:gd name="T46" fmla="*/ 2979 w 194"/>
              <a:gd name="T47" fmla="*/ 44567 h 122"/>
              <a:gd name="T48" fmla="*/ 0 w 194"/>
              <a:gd name="T49" fmla="*/ 0 h 12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94"/>
              <a:gd name="T76" fmla="*/ 0 h 122"/>
              <a:gd name="T77" fmla="*/ 194 w 194"/>
              <a:gd name="T78" fmla="*/ 122 h 12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94" h="122">
                <a:moveTo>
                  <a:pt x="16" y="17"/>
                </a:moveTo>
                <a:cubicBezTo>
                  <a:pt x="33" y="19"/>
                  <a:pt x="51" y="23"/>
                  <a:pt x="68" y="25"/>
                </a:cubicBezTo>
                <a:cubicBezTo>
                  <a:pt x="88" y="22"/>
                  <a:pt x="101" y="8"/>
                  <a:pt x="120" y="3"/>
                </a:cubicBezTo>
                <a:cubicBezTo>
                  <a:pt x="131" y="4"/>
                  <a:pt x="143" y="3"/>
                  <a:pt x="154" y="5"/>
                </a:cubicBezTo>
                <a:cubicBezTo>
                  <a:pt x="167" y="8"/>
                  <a:pt x="152" y="15"/>
                  <a:pt x="152" y="15"/>
                </a:cubicBezTo>
                <a:cubicBezTo>
                  <a:pt x="140" y="21"/>
                  <a:pt x="135" y="20"/>
                  <a:pt x="120" y="21"/>
                </a:cubicBezTo>
                <a:cubicBezTo>
                  <a:pt x="143" y="22"/>
                  <a:pt x="168" y="22"/>
                  <a:pt x="190" y="29"/>
                </a:cubicBezTo>
                <a:cubicBezTo>
                  <a:pt x="191" y="31"/>
                  <a:pt x="194" y="33"/>
                  <a:pt x="194" y="35"/>
                </a:cubicBezTo>
                <a:cubicBezTo>
                  <a:pt x="191" y="51"/>
                  <a:pt x="146" y="35"/>
                  <a:pt x="146" y="35"/>
                </a:cubicBezTo>
                <a:cubicBezTo>
                  <a:pt x="158" y="39"/>
                  <a:pt x="170" y="39"/>
                  <a:pt x="182" y="41"/>
                </a:cubicBezTo>
                <a:cubicBezTo>
                  <a:pt x="187" y="44"/>
                  <a:pt x="192" y="57"/>
                  <a:pt x="192" y="57"/>
                </a:cubicBezTo>
                <a:cubicBezTo>
                  <a:pt x="167" y="65"/>
                  <a:pt x="184" y="61"/>
                  <a:pt x="140" y="59"/>
                </a:cubicBezTo>
                <a:cubicBezTo>
                  <a:pt x="131" y="56"/>
                  <a:pt x="124" y="54"/>
                  <a:pt x="116" y="49"/>
                </a:cubicBezTo>
                <a:cubicBezTo>
                  <a:pt x="124" y="46"/>
                  <a:pt x="152" y="58"/>
                  <a:pt x="160" y="63"/>
                </a:cubicBezTo>
                <a:cubicBezTo>
                  <a:pt x="166" y="67"/>
                  <a:pt x="178" y="75"/>
                  <a:pt x="178" y="75"/>
                </a:cubicBezTo>
                <a:cubicBezTo>
                  <a:pt x="193" y="97"/>
                  <a:pt x="146" y="85"/>
                  <a:pt x="140" y="85"/>
                </a:cubicBezTo>
                <a:cubicBezTo>
                  <a:pt x="129" y="78"/>
                  <a:pt x="127" y="66"/>
                  <a:pt x="116" y="59"/>
                </a:cubicBezTo>
                <a:cubicBezTo>
                  <a:pt x="101" y="63"/>
                  <a:pt x="109" y="79"/>
                  <a:pt x="118" y="85"/>
                </a:cubicBezTo>
                <a:cubicBezTo>
                  <a:pt x="121" y="94"/>
                  <a:pt x="127" y="100"/>
                  <a:pt x="130" y="109"/>
                </a:cubicBezTo>
                <a:cubicBezTo>
                  <a:pt x="127" y="122"/>
                  <a:pt x="121" y="117"/>
                  <a:pt x="112" y="111"/>
                </a:cubicBezTo>
                <a:cubicBezTo>
                  <a:pt x="106" y="102"/>
                  <a:pt x="103" y="91"/>
                  <a:pt x="100" y="81"/>
                </a:cubicBezTo>
                <a:cubicBezTo>
                  <a:pt x="97" y="73"/>
                  <a:pt x="88" y="74"/>
                  <a:pt x="82" y="71"/>
                </a:cubicBezTo>
                <a:cubicBezTo>
                  <a:pt x="58" y="58"/>
                  <a:pt x="30" y="48"/>
                  <a:pt x="4" y="39"/>
                </a:cubicBezTo>
                <a:cubicBezTo>
                  <a:pt x="1" y="30"/>
                  <a:pt x="2" y="35"/>
                  <a:pt x="2" y="25"/>
                </a:cubicBezTo>
                <a:lnTo>
                  <a:pt x="0" y="0"/>
                </a:lnTo>
              </a:path>
            </a:pathLst>
          </a:cu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7" name="Group 78"/>
          <p:cNvGrpSpPr>
            <a:grpSpLocks/>
          </p:cNvGrpSpPr>
          <p:nvPr/>
        </p:nvGrpSpPr>
        <p:grpSpPr bwMode="auto">
          <a:xfrm>
            <a:off x="2484438" y="1989138"/>
            <a:ext cx="504825" cy="215900"/>
            <a:chOff x="3152" y="2160"/>
            <a:chExt cx="273" cy="136"/>
          </a:xfrm>
        </p:grpSpPr>
        <p:sp>
          <p:nvSpPr>
            <p:cNvPr id="5183" name="AutoShape 79"/>
            <p:cNvSpPr>
              <a:spLocks noChangeArrowheads="1"/>
            </p:cNvSpPr>
            <p:nvPr/>
          </p:nvSpPr>
          <p:spPr bwMode="auto">
            <a:xfrm rot="5400000">
              <a:off x="3265" y="2092"/>
              <a:ext cx="46" cy="272"/>
            </a:xfrm>
            <a:prstGeom prst="can">
              <a:avLst>
                <a:gd name="adj" fmla="val 147826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84" name="AutoShape 80"/>
            <p:cNvSpPr>
              <a:spLocks noChangeArrowheads="1"/>
            </p:cNvSpPr>
            <p:nvPr/>
          </p:nvSpPr>
          <p:spPr bwMode="auto">
            <a:xfrm>
              <a:off x="3334" y="2160"/>
              <a:ext cx="91" cy="136"/>
            </a:xfrm>
            <a:prstGeom prst="cube">
              <a:avLst>
                <a:gd name="adj" fmla="val 25000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79266" name="AutoShape 66"/>
          <p:cNvSpPr>
            <a:spLocks noChangeArrowheads="1"/>
          </p:cNvSpPr>
          <p:nvPr/>
        </p:nvSpPr>
        <p:spPr bwMode="auto">
          <a:xfrm>
            <a:off x="2555875" y="1916113"/>
            <a:ext cx="215900" cy="288925"/>
          </a:xfrm>
          <a:prstGeom prst="smileyFace">
            <a:avLst>
              <a:gd name="adj" fmla="val 4653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179281" name="Line 81"/>
          <p:cNvSpPr>
            <a:spLocks noChangeShapeType="1"/>
          </p:cNvSpPr>
          <p:nvPr/>
        </p:nvSpPr>
        <p:spPr bwMode="auto">
          <a:xfrm>
            <a:off x="1476375" y="4437063"/>
            <a:ext cx="5472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79283" name="Line 83"/>
          <p:cNvSpPr>
            <a:spLocks noChangeShapeType="1"/>
          </p:cNvSpPr>
          <p:nvPr/>
        </p:nvSpPr>
        <p:spPr bwMode="auto">
          <a:xfrm flipH="1">
            <a:off x="4716463" y="1052513"/>
            <a:ext cx="3168650" cy="432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79284" name="Line 84"/>
          <p:cNvSpPr>
            <a:spLocks noChangeShapeType="1"/>
          </p:cNvSpPr>
          <p:nvPr/>
        </p:nvSpPr>
        <p:spPr bwMode="auto">
          <a:xfrm flipV="1">
            <a:off x="7451725" y="1484313"/>
            <a:ext cx="0" cy="144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79285" name="Line 85"/>
          <p:cNvSpPr>
            <a:spLocks noChangeShapeType="1"/>
          </p:cNvSpPr>
          <p:nvPr/>
        </p:nvSpPr>
        <p:spPr bwMode="auto">
          <a:xfrm flipV="1">
            <a:off x="5003800" y="4797425"/>
            <a:ext cx="0" cy="1444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79286" name="Line 86"/>
          <p:cNvSpPr>
            <a:spLocks noChangeShapeType="1"/>
          </p:cNvSpPr>
          <p:nvPr/>
        </p:nvSpPr>
        <p:spPr bwMode="auto">
          <a:xfrm flipV="1">
            <a:off x="6227763" y="4292600"/>
            <a:ext cx="0" cy="1444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79287" name="Line 87"/>
          <p:cNvSpPr>
            <a:spLocks noChangeShapeType="1"/>
          </p:cNvSpPr>
          <p:nvPr/>
        </p:nvSpPr>
        <p:spPr bwMode="auto">
          <a:xfrm flipV="1">
            <a:off x="1547813" y="4292600"/>
            <a:ext cx="0" cy="1444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79288" name="Line 88"/>
          <p:cNvSpPr>
            <a:spLocks noChangeShapeType="1"/>
          </p:cNvSpPr>
          <p:nvPr/>
        </p:nvSpPr>
        <p:spPr bwMode="auto">
          <a:xfrm flipV="1">
            <a:off x="4572000" y="1484313"/>
            <a:ext cx="0" cy="1444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2" name="Rechteck 1"/>
          <p:cNvSpPr/>
          <p:nvPr/>
        </p:nvSpPr>
        <p:spPr>
          <a:xfrm>
            <a:off x="-882650" y="161600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de-DE" sz="1400" b="1" dirty="0">
                <a:ln w="12700">
                  <a:solidFill>
                    <a:srgbClr val="FFFFCC">
                      <a:satMod val="155000"/>
                    </a:srgbClr>
                  </a:solidFill>
                  <a:prstDash val="solid"/>
                </a:ln>
                <a:solidFill>
                  <a:srgbClr val="5B5D6B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Oberkannte der Bretter nach </a:t>
            </a:r>
          </a:p>
          <a:p>
            <a:pPr lvl="0" algn="ctr"/>
            <a:r>
              <a:rPr lang="de-DE" sz="1400" b="1" dirty="0">
                <a:ln w="12700">
                  <a:solidFill>
                    <a:srgbClr val="FFFFCC">
                      <a:satMod val="155000"/>
                    </a:srgbClr>
                  </a:solidFill>
                  <a:prstDash val="solid"/>
                </a:ln>
                <a:solidFill>
                  <a:srgbClr val="5B5D6B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Möglichkeit auf +-0,00</a:t>
            </a:r>
            <a:endParaRPr lang="de-DE" sz="1400" b="1" dirty="0">
              <a:ln w="12700">
                <a:solidFill>
                  <a:srgbClr val="FFFFCC">
                    <a:satMod val="155000"/>
                  </a:srgbClr>
                </a:solidFill>
                <a:prstDash val="solid"/>
              </a:ln>
              <a:solidFill>
                <a:srgbClr val="5B5D6B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2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2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2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2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2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2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2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2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2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9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9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7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79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79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7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0" presetClass="path" presetSubtype="0" accel="50000" decel="5000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29931 0.0 " pathEditMode="relative" ptsTypes="AA">
                                      <p:cBhvr>
                                        <p:cTn id="122" dur="2000" fill="hold"/>
                                        <p:tgtEl>
                                          <p:spTgt spid="179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29931 0.0 " pathEditMode="relative" ptsTypes="AA">
                                      <p:cBhvr>
                                        <p:cTn id="124" dur="2000" fill="hold"/>
                                        <p:tgtEl>
                                          <p:spTgt spid="1792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29931 0.0 " pathEditMode="relative" ptsTypes="AA">
                                      <p:cBhvr>
                                        <p:cTn id="126" dur="2000" fill="hold"/>
                                        <p:tgtEl>
                                          <p:spTgt spid="1792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4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5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4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5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7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7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8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6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7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6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7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8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7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8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9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5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5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236" dur="1230" decel="100000"/>
                                        <p:tgtEl>
                                          <p:spTgt spid="179268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237" dur="1230" decel="100000"/>
                                        <p:tgtEl>
                                          <p:spTgt spid="17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238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239" dur="1230" decel="100000"/>
                                        <p:tgtEl>
                                          <p:spTgt spid="17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240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5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4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245" dur="1230" decel="100000"/>
                                        <p:tgtEl>
                                          <p:spTgt spid="179267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246" dur="1230" decel="100000"/>
                                        <p:tgtEl>
                                          <p:spTgt spid="179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247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248" dur="1230" decel="100000"/>
                                        <p:tgtEl>
                                          <p:spTgt spid="179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249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5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5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256" dur="1230" decel="100000"/>
                                        <p:tgtEl>
                                          <p:spTgt spid="179266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257" dur="1230" decel="100000"/>
                                        <p:tgtEl>
                                          <p:spTgt spid="179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258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259" dur="1230" decel="100000"/>
                                        <p:tgtEl>
                                          <p:spTgt spid="179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260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5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4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265" dur="1230" decel="100000"/>
                                        <p:tgtEl>
                                          <p:spTgt spid="179265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266" dur="1230" decel="100000"/>
                                        <p:tgtEl>
                                          <p:spTgt spid="179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267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268" dur="1230" decel="100000"/>
                                        <p:tgtEl>
                                          <p:spTgt spid="179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269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2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2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2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2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2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2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2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2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2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2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2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2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2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 nodeType="clickPar">
                      <p:stCondLst>
                        <p:cond delay="indefinite"/>
                      </p:stCondLst>
                      <p:childTnLst>
                        <p:par>
                          <p:cTn id="3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2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2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2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2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2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2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2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2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2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2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2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2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2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2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 nodeType="clickPar">
                      <p:stCondLst>
                        <p:cond delay="indefinite"/>
                      </p:stCondLst>
                      <p:childTnLst>
                        <p:par>
                          <p:cTn id="3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179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179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5" dur="1000"/>
                                        <p:tgtEl>
                                          <p:spTgt spid="17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 nodeType="clickPar">
                      <p:stCondLst>
                        <p:cond delay="indefinite"/>
                      </p:stCondLst>
                      <p:childTnLst>
                        <p:par>
                          <p:cTn id="3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8" presetID="0" presetClass="path" presetSubtype="0" accel="50000" decel="50000" autoRev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16528 0.29398 " pathEditMode="relative" ptsTypes="AA">
                                      <p:cBhvr>
                                        <p:cTn id="349" dur="2000" fill="hold"/>
                                        <p:tgtEl>
                                          <p:spTgt spid="179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0" presetID="0" presetClass="path" presetSubtype="0" accel="50000" decel="5000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16528 0.29398 " pathEditMode="relative" ptsTypes="AA">
                                      <p:cBhvr>
                                        <p:cTn id="351" dur="2000" fill="hold"/>
                                        <p:tgtEl>
                                          <p:spTgt spid="1792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2" presetID="0" presetClass="path" presetSubtype="0" accel="50000" decel="50000" autoRev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16528 0.29398 " pathEditMode="relative" ptsTypes="AA">
                                      <p:cBhvr>
                                        <p:cTn id="353" dur="2000" fill="hold"/>
                                        <p:tgtEl>
                                          <p:spTgt spid="1792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 nodeType="clickPar">
                      <p:stCondLst>
                        <p:cond delay="indefinite"/>
                      </p:stCondLst>
                      <p:childTnLst>
                        <p:par>
                          <p:cTn id="3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179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179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0" dur="1000"/>
                                        <p:tgtEl>
                                          <p:spTgt spid="179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 nodeType="clickPar">
                      <p:stCondLst>
                        <p:cond delay="indefinite"/>
                      </p:stCondLst>
                      <p:childTnLst>
                        <p:par>
                          <p:cTn id="3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5" dur="1000" fill="hold"/>
                                        <p:tgtEl>
                                          <p:spTgt spid="179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179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7" dur="1000"/>
                                        <p:tgtEl>
                                          <p:spTgt spid="17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 nodeType="clickPar">
                      <p:stCondLst>
                        <p:cond delay="indefinite"/>
                      </p:stCondLst>
                      <p:childTnLst>
                        <p:par>
                          <p:cTn id="3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8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8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 nodeType="clickPar">
                      <p:stCondLst>
                        <p:cond delay="indefinite"/>
                      </p:stCondLst>
                      <p:childTnLst>
                        <p:par>
                          <p:cTn id="3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8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8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 nodeType="clickPar">
                      <p:stCondLst>
                        <p:cond delay="indefinite"/>
                      </p:stCondLst>
                      <p:childTnLst>
                        <p:par>
                          <p:cTn id="3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 nodeType="clickPar">
                      <p:stCondLst>
                        <p:cond delay="indefinite"/>
                      </p:stCondLst>
                      <p:childTnLst>
                        <p:par>
                          <p:cTn id="3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 nodeType="clickPar">
                      <p:stCondLst>
                        <p:cond delay="indefinite"/>
                      </p:stCondLst>
                      <p:childTnLst>
                        <p:par>
                          <p:cTn id="4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2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03" dur="500"/>
                                        <p:tgtEl>
                                          <p:spTgt spid="179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6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7" dur="1000"/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9" dur="1000"/>
                                        <p:tgtEl>
                                          <p:spTgt spid="179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2" dur="1000"/>
                                        <p:tgtEl>
                                          <p:spTgt spid="17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1000"/>
                                        <p:tgtEl>
                                          <p:spTgt spid="17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4" dur="1000"/>
                                        <p:tgtEl>
                                          <p:spTgt spid="179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 nodeType="clickPar">
                      <p:stCondLst>
                        <p:cond delay="indefinite"/>
                      </p:stCondLst>
                      <p:childTnLst>
                        <p:par>
                          <p:cTn id="4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8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8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9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16" grpId="0" animBg="1"/>
      <p:bldP spid="179217" grpId="0" animBg="1"/>
      <p:bldP spid="179218" grpId="0" animBg="1"/>
      <p:bldP spid="179258" grpId="0" animBg="1"/>
      <p:bldP spid="179259" grpId="0" animBg="1"/>
      <p:bldP spid="179260" grpId="0" animBg="1"/>
      <p:bldP spid="179260" grpId="1" animBg="1"/>
      <p:bldP spid="179260" grpId="2" animBg="1"/>
      <p:bldP spid="179263" grpId="0" animBg="1"/>
      <p:bldP spid="179263" grpId="1" animBg="1"/>
      <p:bldP spid="179263" grpId="2" animBg="1"/>
      <p:bldP spid="179264" grpId="0" animBg="1"/>
      <p:bldP spid="179264" grpId="1" animBg="1"/>
      <p:bldP spid="179264" grpId="2" animBg="1"/>
      <p:bldP spid="179267" grpId="0" animBg="1"/>
      <p:bldP spid="179267" grpId="1" animBg="1"/>
      <p:bldP spid="179268" grpId="0" animBg="1"/>
      <p:bldP spid="179268" grpId="1" animBg="1"/>
      <p:bldP spid="179269" grpId="0" animBg="1"/>
      <p:bldP spid="179270" grpId="0" animBg="1"/>
      <p:bldP spid="179271" grpId="0" animBg="1"/>
      <p:bldP spid="179272" grpId="0" animBg="1"/>
      <p:bldP spid="179273" grpId="0" animBg="1"/>
      <p:bldP spid="179277" grpId="0" animBg="1"/>
      <p:bldP spid="179265" grpId="0" animBg="1"/>
      <p:bldP spid="179265" grpId="1" animBg="1"/>
      <p:bldP spid="179266" grpId="0" animBg="1"/>
      <p:bldP spid="179266" grpId="1" animBg="1"/>
      <p:bldP spid="179281" grpId="0" animBg="1"/>
      <p:bldP spid="179283" grpId="0" animBg="1"/>
      <p:bldP spid="179284" grpId="0" animBg="1"/>
      <p:bldP spid="179285" grpId="0" animBg="1"/>
      <p:bldP spid="179286" grpId="0" animBg="1"/>
      <p:bldP spid="179287" grpId="0" animBg="1"/>
      <p:bldP spid="179288" grpId="0" animBg="1"/>
    </p:bldLst>
  </p:timing>
</p:sld>
</file>

<file path=ppt/theme/theme1.xml><?xml version="1.0" encoding="utf-8"?>
<a:theme xmlns:a="http://schemas.openxmlformats.org/drawingml/2006/main" name="Wolken">
  <a:themeElements>
    <a:clrScheme name="Wolken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Wolke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olken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lken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lken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0</TotalTime>
  <Words>57</Words>
  <Application>Microsoft Office PowerPoint</Application>
  <PresentationFormat>Bildschirmpräsentation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Tahoma</vt:lpstr>
      <vt:lpstr>Arial</vt:lpstr>
      <vt:lpstr>Wingdings</vt:lpstr>
      <vt:lpstr>Calibri</vt:lpstr>
      <vt:lpstr>Wolken</vt:lpstr>
      <vt:lpstr>Das Schnurgerüst</vt:lpstr>
      <vt:lpstr>Das Schnurgerüst</vt:lpstr>
      <vt:lpstr>Das Schnurgerüst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Rechte Winkel</dc:title>
  <dc:creator>Dipl.Päd.Gerhard Gruber</dc:creator>
  <cp:lastModifiedBy>Zenz</cp:lastModifiedBy>
  <cp:revision>20</cp:revision>
  <cp:lastPrinted>1601-01-01T00:00:00Z</cp:lastPrinted>
  <dcterms:created xsi:type="dcterms:W3CDTF">2006-09-13T16:56:37Z</dcterms:created>
  <dcterms:modified xsi:type="dcterms:W3CDTF">2011-01-20T16:47:41Z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9</vt:i4>
  </property>
</Properties>
</file>